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0" r:id="rId4"/>
    <p:sldId id="262" r:id="rId5"/>
    <p:sldId id="257" r:id="rId6"/>
    <p:sldId id="259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99"/>
  </p:normalViewPr>
  <p:slideViewPr>
    <p:cSldViewPr snapToGrid="0" snapToObjects="1">
      <p:cViewPr>
        <p:scale>
          <a:sx n="90" d="100"/>
          <a:sy n="90" d="100"/>
        </p:scale>
        <p:origin x="14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ABF93A-1E30-4742-A548-5BA38A522E6E}" type="doc">
      <dgm:prSet loTypeId="urn:microsoft.com/office/officeart/2005/8/layout/cycle6" loCatId="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zh-TW" altLang="en-US"/>
        </a:p>
      </dgm:t>
    </dgm:pt>
    <dgm:pt modelId="{BE47E08C-DE83-534A-AA03-08E9C6E1736E}">
      <dgm:prSet phldrT="[文字]"/>
      <dgm:spPr/>
      <dgm:t>
        <a:bodyPr/>
        <a:lstStyle/>
        <a:p>
          <a:r>
            <a:rPr lang="zh-TW" altLang="en-US" dirty="0" smtClean="0"/>
            <a:t>政府</a:t>
          </a:r>
          <a:endParaRPr lang="zh-TW" altLang="en-US" dirty="0"/>
        </a:p>
      </dgm:t>
    </dgm:pt>
    <dgm:pt modelId="{152D910E-65F7-8E46-B7FE-0F49F2D32683}" type="parTrans" cxnId="{0A53C3BF-4345-6848-88E3-5458344C6DF3}">
      <dgm:prSet/>
      <dgm:spPr/>
      <dgm:t>
        <a:bodyPr/>
        <a:lstStyle/>
        <a:p>
          <a:endParaRPr lang="zh-TW" altLang="en-US"/>
        </a:p>
      </dgm:t>
    </dgm:pt>
    <dgm:pt modelId="{DD5FB486-F979-2342-A187-1FAED52E163F}" type="sibTrans" cxnId="{0A53C3BF-4345-6848-88E3-5458344C6DF3}">
      <dgm:prSet/>
      <dgm:spPr/>
      <dgm:t>
        <a:bodyPr/>
        <a:lstStyle/>
        <a:p>
          <a:endParaRPr lang="zh-TW" altLang="en-US"/>
        </a:p>
      </dgm:t>
    </dgm:pt>
    <dgm:pt modelId="{5E5126B4-D95A-E142-9749-0E45D3E4C1D2}">
      <dgm:prSet phldrT="[文字]"/>
      <dgm:spPr/>
      <dgm:t>
        <a:bodyPr/>
        <a:lstStyle/>
        <a:p>
          <a:r>
            <a:rPr lang="zh-TW" altLang="en-US" dirty="0" smtClean="0"/>
            <a:t>曝光</a:t>
          </a:r>
          <a:endParaRPr lang="zh-TW" altLang="en-US" dirty="0"/>
        </a:p>
      </dgm:t>
    </dgm:pt>
    <dgm:pt modelId="{F838F7AD-E290-5949-965B-86CAADA5D607}" type="parTrans" cxnId="{9D857542-AEE4-0B40-9ADC-3606F7D324CB}">
      <dgm:prSet/>
      <dgm:spPr/>
      <dgm:t>
        <a:bodyPr/>
        <a:lstStyle/>
        <a:p>
          <a:endParaRPr lang="zh-TW" altLang="en-US"/>
        </a:p>
      </dgm:t>
    </dgm:pt>
    <dgm:pt modelId="{32E4A1AF-A214-FC46-9B9D-FA75E17B309F}" type="sibTrans" cxnId="{9D857542-AEE4-0B40-9ADC-3606F7D324CB}">
      <dgm:prSet/>
      <dgm:spPr/>
      <dgm:t>
        <a:bodyPr/>
        <a:lstStyle/>
        <a:p>
          <a:endParaRPr lang="zh-TW" altLang="en-US"/>
        </a:p>
      </dgm:t>
    </dgm:pt>
    <dgm:pt modelId="{4F8AC4BD-6ED9-FD4B-A1D1-2ED6D2D3AC8C}">
      <dgm:prSet phldrT="[文字]"/>
      <dgm:spPr/>
      <dgm:t>
        <a:bodyPr/>
        <a:lstStyle/>
        <a:p>
          <a:r>
            <a:rPr lang="zh-TW" altLang="en-US" dirty="0" smtClean="0"/>
            <a:t>商家</a:t>
          </a:r>
          <a:endParaRPr lang="zh-TW" altLang="en-US" dirty="0"/>
        </a:p>
      </dgm:t>
    </dgm:pt>
    <dgm:pt modelId="{9A20A69F-49CA-FE47-BFB9-4871586AB4E2}" type="parTrans" cxnId="{367C200B-F415-1147-9AA1-3722ADB8118E}">
      <dgm:prSet/>
      <dgm:spPr/>
      <dgm:t>
        <a:bodyPr/>
        <a:lstStyle/>
        <a:p>
          <a:endParaRPr lang="zh-TW" altLang="en-US"/>
        </a:p>
      </dgm:t>
    </dgm:pt>
    <dgm:pt modelId="{3D8D07A3-F9FB-054C-8FF9-2274E2BEF342}" type="sibTrans" cxnId="{367C200B-F415-1147-9AA1-3722ADB8118E}">
      <dgm:prSet/>
      <dgm:spPr/>
      <dgm:t>
        <a:bodyPr/>
        <a:lstStyle/>
        <a:p>
          <a:endParaRPr lang="zh-TW" altLang="en-US"/>
        </a:p>
      </dgm:t>
    </dgm:pt>
    <dgm:pt modelId="{B38D92CF-3CB1-C749-A506-443F8946DED4}">
      <dgm:prSet phldrT="[文字]"/>
      <dgm:spPr/>
      <dgm:t>
        <a:bodyPr/>
        <a:lstStyle/>
        <a:p>
          <a:r>
            <a:rPr lang="zh-TW" altLang="en-US" dirty="0" smtClean="0"/>
            <a:t>廣告</a:t>
          </a:r>
          <a:endParaRPr lang="zh-TW" altLang="en-US" dirty="0"/>
        </a:p>
      </dgm:t>
    </dgm:pt>
    <dgm:pt modelId="{76EBE85D-5EF5-5448-B228-AB74981FADC0}" type="parTrans" cxnId="{B96109FC-4DC5-1E48-918A-F5A4B66A5AD6}">
      <dgm:prSet/>
      <dgm:spPr/>
      <dgm:t>
        <a:bodyPr/>
        <a:lstStyle/>
        <a:p>
          <a:endParaRPr lang="zh-TW" altLang="en-US"/>
        </a:p>
      </dgm:t>
    </dgm:pt>
    <dgm:pt modelId="{CC741178-5F3B-304F-8EA6-80C1EB95DA16}" type="sibTrans" cxnId="{B96109FC-4DC5-1E48-918A-F5A4B66A5AD6}">
      <dgm:prSet/>
      <dgm:spPr/>
      <dgm:t>
        <a:bodyPr/>
        <a:lstStyle/>
        <a:p>
          <a:endParaRPr lang="zh-TW" altLang="en-US"/>
        </a:p>
      </dgm:t>
    </dgm:pt>
    <dgm:pt modelId="{BE73F793-97F1-9549-A76C-A2191C603691}">
      <dgm:prSet phldrT="[文字]"/>
      <dgm:spPr/>
      <dgm:t>
        <a:bodyPr/>
        <a:lstStyle/>
        <a:p>
          <a:r>
            <a:rPr lang="zh-TW" altLang="en-US" dirty="0" smtClean="0"/>
            <a:t>標案</a:t>
          </a:r>
          <a:endParaRPr lang="zh-TW" altLang="en-US" dirty="0"/>
        </a:p>
      </dgm:t>
    </dgm:pt>
    <dgm:pt modelId="{1EEF0084-2B0D-4546-99BA-B7D9E85D2615}" type="parTrans" cxnId="{90071D81-8977-864C-AF93-06B7164D7441}">
      <dgm:prSet/>
      <dgm:spPr/>
      <dgm:t>
        <a:bodyPr/>
        <a:lstStyle/>
        <a:p>
          <a:endParaRPr lang="zh-TW" altLang="en-US"/>
        </a:p>
      </dgm:t>
    </dgm:pt>
    <dgm:pt modelId="{012CEF1F-492D-1647-83A5-2D2DE874E976}" type="sibTrans" cxnId="{90071D81-8977-864C-AF93-06B7164D7441}">
      <dgm:prSet/>
      <dgm:spPr/>
      <dgm:t>
        <a:bodyPr/>
        <a:lstStyle/>
        <a:p>
          <a:endParaRPr lang="zh-TW" altLang="en-US"/>
        </a:p>
      </dgm:t>
    </dgm:pt>
    <dgm:pt modelId="{2A2A2033-F2FF-9A48-9169-B4238942EF68}">
      <dgm:prSet/>
      <dgm:spPr/>
      <dgm:t>
        <a:bodyPr/>
        <a:lstStyle/>
        <a:p>
          <a:r>
            <a:rPr lang="zh-TW" altLang="en-US" dirty="0" smtClean="0"/>
            <a:t>成效</a:t>
          </a:r>
          <a:endParaRPr lang="zh-TW" altLang="en-US" dirty="0"/>
        </a:p>
      </dgm:t>
    </dgm:pt>
    <dgm:pt modelId="{23429046-8C65-4448-B183-2EBA40C196B2}" type="parTrans" cxnId="{721C3B1A-2211-D24D-B410-83F25437EE15}">
      <dgm:prSet/>
      <dgm:spPr/>
      <dgm:t>
        <a:bodyPr/>
        <a:lstStyle/>
        <a:p>
          <a:endParaRPr lang="zh-TW" altLang="en-US"/>
        </a:p>
      </dgm:t>
    </dgm:pt>
    <dgm:pt modelId="{9BCA0CFF-DDBA-F444-B43B-688369844DF0}" type="sibTrans" cxnId="{721C3B1A-2211-D24D-B410-83F25437EE15}">
      <dgm:prSet/>
      <dgm:spPr/>
      <dgm:t>
        <a:bodyPr/>
        <a:lstStyle/>
        <a:p>
          <a:endParaRPr lang="zh-TW" altLang="en-US"/>
        </a:p>
      </dgm:t>
    </dgm:pt>
    <dgm:pt modelId="{EEA13BFF-EFCB-CE48-A5F7-08AE3C53F823}">
      <dgm:prSet/>
      <dgm:spPr/>
      <dgm:t>
        <a:bodyPr/>
        <a:lstStyle/>
        <a:p>
          <a:r>
            <a:rPr lang="zh-TW" altLang="en-US" dirty="0" smtClean="0"/>
            <a:t>資訊</a:t>
          </a:r>
          <a:endParaRPr lang="zh-TW" altLang="en-US" dirty="0"/>
        </a:p>
      </dgm:t>
    </dgm:pt>
    <dgm:pt modelId="{44F9F5EC-02DE-E041-873B-418AC940E462}" type="parTrans" cxnId="{2CB01903-1F29-C248-9B7C-75676BF50E3B}">
      <dgm:prSet/>
      <dgm:spPr/>
      <dgm:t>
        <a:bodyPr/>
        <a:lstStyle/>
        <a:p>
          <a:endParaRPr lang="zh-TW" altLang="en-US"/>
        </a:p>
      </dgm:t>
    </dgm:pt>
    <dgm:pt modelId="{8AD58486-3E1F-7645-B7F3-3ACE783FF449}" type="sibTrans" cxnId="{2CB01903-1F29-C248-9B7C-75676BF50E3B}">
      <dgm:prSet/>
      <dgm:spPr/>
      <dgm:t>
        <a:bodyPr/>
        <a:lstStyle/>
        <a:p>
          <a:endParaRPr lang="zh-TW" altLang="en-US"/>
        </a:p>
      </dgm:t>
    </dgm:pt>
    <dgm:pt modelId="{2F1BFEBA-4BF2-A145-B5F3-19C63DED968E}">
      <dgm:prSet/>
      <dgm:spPr/>
      <dgm:t>
        <a:bodyPr/>
        <a:lstStyle/>
        <a:p>
          <a:r>
            <a:rPr lang="zh-TW" altLang="en-US" dirty="0" smtClean="0"/>
            <a:t>旅客</a:t>
          </a:r>
          <a:endParaRPr lang="zh-TW" altLang="en-US" dirty="0"/>
        </a:p>
      </dgm:t>
    </dgm:pt>
    <dgm:pt modelId="{D6B86F8D-900A-3149-97BA-E275B098A29F}" type="parTrans" cxnId="{1278E7E8-E2F0-754A-A953-D32CDF49B4D9}">
      <dgm:prSet/>
      <dgm:spPr/>
      <dgm:t>
        <a:bodyPr/>
        <a:lstStyle/>
        <a:p>
          <a:endParaRPr lang="zh-TW" altLang="en-US"/>
        </a:p>
      </dgm:t>
    </dgm:pt>
    <dgm:pt modelId="{DAED756F-AC3B-EB49-9BEA-8E351F5E3BE4}" type="sibTrans" cxnId="{1278E7E8-E2F0-754A-A953-D32CDF49B4D9}">
      <dgm:prSet/>
      <dgm:spPr/>
      <dgm:t>
        <a:bodyPr/>
        <a:lstStyle/>
        <a:p>
          <a:endParaRPr lang="zh-TW" altLang="en-US"/>
        </a:p>
      </dgm:t>
    </dgm:pt>
    <dgm:pt modelId="{49E6BC43-CBA6-FD4C-B971-99044BD61C14}">
      <dgm:prSet/>
      <dgm:spPr/>
      <dgm:t>
        <a:bodyPr/>
        <a:lstStyle/>
        <a:p>
          <a:r>
            <a:rPr lang="zh-TW" altLang="en-US" dirty="0" smtClean="0"/>
            <a:t>流量</a:t>
          </a:r>
          <a:endParaRPr lang="zh-TW" altLang="en-US" dirty="0"/>
        </a:p>
      </dgm:t>
    </dgm:pt>
    <dgm:pt modelId="{BAD20D75-F956-9543-8F80-F741FA224F54}" type="parTrans" cxnId="{64451EB3-68C8-FD42-A84B-CCCA656ED8FE}">
      <dgm:prSet/>
      <dgm:spPr/>
      <dgm:t>
        <a:bodyPr/>
        <a:lstStyle/>
        <a:p>
          <a:endParaRPr lang="zh-TW" altLang="en-US"/>
        </a:p>
      </dgm:t>
    </dgm:pt>
    <dgm:pt modelId="{AA37CDE2-D896-B649-B903-955CDA9E511C}" type="sibTrans" cxnId="{64451EB3-68C8-FD42-A84B-CCCA656ED8FE}">
      <dgm:prSet/>
      <dgm:spPr/>
      <dgm:t>
        <a:bodyPr/>
        <a:lstStyle/>
        <a:p>
          <a:endParaRPr lang="zh-TW" altLang="en-US"/>
        </a:p>
      </dgm:t>
    </dgm:pt>
    <dgm:pt modelId="{FE049699-5205-9949-AEC5-A258FA85EBE5}">
      <dgm:prSet/>
      <dgm:spPr/>
      <dgm:t>
        <a:bodyPr/>
        <a:lstStyle/>
        <a:p>
          <a:r>
            <a:rPr lang="zh-TW" altLang="en-US" dirty="0" smtClean="0"/>
            <a:t>知名度</a:t>
          </a:r>
          <a:endParaRPr lang="zh-TW" altLang="en-US" dirty="0"/>
        </a:p>
      </dgm:t>
    </dgm:pt>
    <dgm:pt modelId="{CF9D4496-B61A-604A-A075-9243829E52E9}" type="parTrans" cxnId="{109D3D4A-5062-6747-A582-CB4A2D432B8C}">
      <dgm:prSet/>
      <dgm:spPr/>
      <dgm:t>
        <a:bodyPr/>
        <a:lstStyle/>
        <a:p>
          <a:endParaRPr lang="zh-TW" altLang="en-US"/>
        </a:p>
      </dgm:t>
    </dgm:pt>
    <dgm:pt modelId="{BD203962-17BB-2647-A155-08084E1CC256}" type="sibTrans" cxnId="{109D3D4A-5062-6747-A582-CB4A2D432B8C}">
      <dgm:prSet/>
      <dgm:spPr/>
      <dgm:t>
        <a:bodyPr/>
        <a:lstStyle/>
        <a:p>
          <a:endParaRPr lang="zh-TW" altLang="en-US"/>
        </a:p>
      </dgm:t>
    </dgm:pt>
    <dgm:pt modelId="{B267013C-A335-214D-8DC2-876500F9BB6D}" type="pres">
      <dgm:prSet presAssocID="{3BABF93A-1E30-4742-A548-5BA38A522E6E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6CC4E334-D750-E241-81B9-59F4E91D077B}" type="pres">
      <dgm:prSet presAssocID="{BE47E08C-DE83-534A-AA03-08E9C6E1736E}" presName="node" presStyleLbl="node1" presStyleIdx="0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CF28DB5-34FF-7F45-BF33-20793EDED270}" type="pres">
      <dgm:prSet presAssocID="{BE47E08C-DE83-534A-AA03-08E9C6E1736E}" presName="spNode" presStyleCnt="0"/>
      <dgm:spPr/>
    </dgm:pt>
    <dgm:pt modelId="{CA8F657F-A1FE-874C-B3D3-53EDBB3D3930}" type="pres">
      <dgm:prSet presAssocID="{DD5FB486-F979-2342-A187-1FAED52E163F}" presName="sibTrans" presStyleLbl="sibTrans1D1" presStyleIdx="0" presStyleCnt="10"/>
      <dgm:spPr/>
      <dgm:t>
        <a:bodyPr/>
        <a:lstStyle/>
        <a:p>
          <a:endParaRPr lang="zh-TW" altLang="en-US"/>
        </a:p>
      </dgm:t>
    </dgm:pt>
    <dgm:pt modelId="{ED3B34EE-2E02-AE45-862D-1D7910FF3EF7}" type="pres">
      <dgm:prSet presAssocID="{2A2A2033-F2FF-9A48-9169-B4238942EF68}" presName="node" presStyleLbl="node1" presStyleIdx="1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1747482-F133-1B40-AA0E-39C86133F56B}" type="pres">
      <dgm:prSet presAssocID="{2A2A2033-F2FF-9A48-9169-B4238942EF68}" presName="spNode" presStyleCnt="0"/>
      <dgm:spPr/>
    </dgm:pt>
    <dgm:pt modelId="{A7D75E89-348C-BC47-A608-750C16F9DAD5}" type="pres">
      <dgm:prSet presAssocID="{9BCA0CFF-DDBA-F444-B43B-688369844DF0}" presName="sibTrans" presStyleLbl="sibTrans1D1" presStyleIdx="1" presStyleCnt="10"/>
      <dgm:spPr/>
      <dgm:t>
        <a:bodyPr/>
        <a:lstStyle/>
        <a:p>
          <a:endParaRPr lang="zh-TW" altLang="en-US"/>
        </a:p>
      </dgm:t>
    </dgm:pt>
    <dgm:pt modelId="{996E80D0-1D82-9841-BEE6-CB69101EF4B4}" type="pres">
      <dgm:prSet presAssocID="{EEA13BFF-EFCB-CE48-A5F7-08AE3C53F823}" presName="node" presStyleLbl="node1" presStyleIdx="2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80AAFA6-1D6B-6344-9055-31B9DA97F201}" type="pres">
      <dgm:prSet presAssocID="{EEA13BFF-EFCB-CE48-A5F7-08AE3C53F823}" presName="spNode" presStyleCnt="0"/>
      <dgm:spPr/>
    </dgm:pt>
    <dgm:pt modelId="{9774DB68-F8DA-1047-89C1-75B57B6A00ED}" type="pres">
      <dgm:prSet presAssocID="{8AD58486-3E1F-7645-B7F3-3ACE783FF449}" presName="sibTrans" presStyleLbl="sibTrans1D1" presStyleIdx="2" presStyleCnt="10"/>
      <dgm:spPr/>
      <dgm:t>
        <a:bodyPr/>
        <a:lstStyle/>
        <a:p>
          <a:endParaRPr lang="zh-TW" altLang="en-US"/>
        </a:p>
      </dgm:t>
    </dgm:pt>
    <dgm:pt modelId="{41415595-2EEE-344F-A3F7-87DA901C24CF}" type="pres">
      <dgm:prSet presAssocID="{2F1BFEBA-4BF2-A145-B5F3-19C63DED968E}" presName="node" presStyleLbl="node1" presStyleIdx="3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5C2F4FB4-A263-3646-AC1C-9EF73ECA1C85}" type="pres">
      <dgm:prSet presAssocID="{2F1BFEBA-4BF2-A145-B5F3-19C63DED968E}" presName="spNode" presStyleCnt="0"/>
      <dgm:spPr/>
    </dgm:pt>
    <dgm:pt modelId="{6D4142FE-54F9-054B-AEBD-C7FB3A25DF81}" type="pres">
      <dgm:prSet presAssocID="{DAED756F-AC3B-EB49-9BEA-8E351F5E3BE4}" presName="sibTrans" presStyleLbl="sibTrans1D1" presStyleIdx="3" presStyleCnt="10"/>
      <dgm:spPr/>
      <dgm:t>
        <a:bodyPr/>
        <a:lstStyle/>
        <a:p>
          <a:endParaRPr lang="zh-TW" altLang="en-US"/>
        </a:p>
      </dgm:t>
    </dgm:pt>
    <dgm:pt modelId="{2496FA4E-F4D6-2549-A276-DBFE9C70C8D5}" type="pres">
      <dgm:prSet presAssocID="{49E6BC43-CBA6-FD4C-B971-99044BD61C14}" presName="node" presStyleLbl="node1" presStyleIdx="4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B925922-85E2-7A4E-B45E-3865D022CCC9}" type="pres">
      <dgm:prSet presAssocID="{49E6BC43-CBA6-FD4C-B971-99044BD61C14}" presName="spNode" presStyleCnt="0"/>
      <dgm:spPr/>
    </dgm:pt>
    <dgm:pt modelId="{45EAFFF5-D4DE-C54E-9DDD-2A12E15A98BF}" type="pres">
      <dgm:prSet presAssocID="{AA37CDE2-D896-B649-B903-955CDA9E511C}" presName="sibTrans" presStyleLbl="sibTrans1D1" presStyleIdx="4" presStyleCnt="10"/>
      <dgm:spPr/>
      <dgm:t>
        <a:bodyPr/>
        <a:lstStyle/>
        <a:p>
          <a:endParaRPr lang="zh-TW" altLang="en-US"/>
        </a:p>
      </dgm:t>
    </dgm:pt>
    <dgm:pt modelId="{11D7CC92-3570-9E4D-A185-B9850E65F4F2}" type="pres">
      <dgm:prSet presAssocID="{FE049699-5205-9949-AEC5-A258FA85EBE5}" presName="node" presStyleLbl="node1" presStyleIdx="5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BB6659E-725B-EC42-9D06-0381530F0DF1}" type="pres">
      <dgm:prSet presAssocID="{FE049699-5205-9949-AEC5-A258FA85EBE5}" presName="spNode" presStyleCnt="0"/>
      <dgm:spPr/>
    </dgm:pt>
    <dgm:pt modelId="{4AB7CF1D-3BB4-B74E-B7EF-24E550E10A22}" type="pres">
      <dgm:prSet presAssocID="{BD203962-17BB-2647-A155-08084E1CC256}" presName="sibTrans" presStyleLbl="sibTrans1D1" presStyleIdx="5" presStyleCnt="10"/>
      <dgm:spPr/>
      <dgm:t>
        <a:bodyPr/>
        <a:lstStyle/>
        <a:p>
          <a:endParaRPr lang="zh-TW" altLang="en-US"/>
        </a:p>
      </dgm:t>
    </dgm:pt>
    <dgm:pt modelId="{1B8DF35D-31E0-8143-8996-B07D3968AB76}" type="pres">
      <dgm:prSet presAssocID="{5E5126B4-D95A-E142-9749-0E45D3E4C1D2}" presName="node" presStyleLbl="node1" presStyleIdx="6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221F041-BADF-2640-89B0-C6268D970947}" type="pres">
      <dgm:prSet presAssocID="{5E5126B4-D95A-E142-9749-0E45D3E4C1D2}" presName="spNode" presStyleCnt="0"/>
      <dgm:spPr/>
    </dgm:pt>
    <dgm:pt modelId="{8A7C2BBB-B969-044E-AC64-09CA9B80C03F}" type="pres">
      <dgm:prSet presAssocID="{32E4A1AF-A214-FC46-9B9D-FA75E17B309F}" presName="sibTrans" presStyleLbl="sibTrans1D1" presStyleIdx="6" presStyleCnt="10"/>
      <dgm:spPr/>
      <dgm:t>
        <a:bodyPr/>
        <a:lstStyle/>
        <a:p>
          <a:endParaRPr lang="zh-TW" altLang="en-US"/>
        </a:p>
      </dgm:t>
    </dgm:pt>
    <dgm:pt modelId="{33CD66A5-6A8E-164B-B11C-5278BA6E6CAF}" type="pres">
      <dgm:prSet presAssocID="{4F8AC4BD-6ED9-FD4B-A1D1-2ED6D2D3AC8C}" presName="node" presStyleLbl="node1" presStyleIdx="7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DB81671-69AF-5D48-93D5-25077C67E9DC}" type="pres">
      <dgm:prSet presAssocID="{4F8AC4BD-6ED9-FD4B-A1D1-2ED6D2D3AC8C}" presName="spNode" presStyleCnt="0"/>
      <dgm:spPr/>
    </dgm:pt>
    <dgm:pt modelId="{661F9A3B-BBA4-A147-A5D7-33CD4A130512}" type="pres">
      <dgm:prSet presAssocID="{3D8D07A3-F9FB-054C-8FF9-2274E2BEF342}" presName="sibTrans" presStyleLbl="sibTrans1D1" presStyleIdx="7" presStyleCnt="10"/>
      <dgm:spPr/>
      <dgm:t>
        <a:bodyPr/>
        <a:lstStyle/>
        <a:p>
          <a:endParaRPr lang="zh-TW" altLang="en-US"/>
        </a:p>
      </dgm:t>
    </dgm:pt>
    <dgm:pt modelId="{92DB099B-B928-E942-98FE-2FBC591AA7CE}" type="pres">
      <dgm:prSet presAssocID="{B38D92CF-3CB1-C749-A506-443F8946DED4}" presName="node" presStyleLbl="node1" presStyleIdx="8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5AF69A7-3914-4648-A34A-EA8F67F76396}" type="pres">
      <dgm:prSet presAssocID="{B38D92CF-3CB1-C749-A506-443F8946DED4}" presName="spNode" presStyleCnt="0"/>
      <dgm:spPr/>
    </dgm:pt>
    <dgm:pt modelId="{960AEB2E-B7B1-F54F-B3A2-8EA34DDE276F}" type="pres">
      <dgm:prSet presAssocID="{CC741178-5F3B-304F-8EA6-80C1EB95DA16}" presName="sibTrans" presStyleLbl="sibTrans1D1" presStyleIdx="8" presStyleCnt="10"/>
      <dgm:spPr/>
      <dgm:t>
        <a:bodyPr/>
        <a:lstStyle/>
        <a:p>
          <a:endParaRPr lang="zh-TW" altLang="en-US"/>
        </a:p>
      </dgm:t>
    </dgm:pt>
    <dgm:pt modelId="{B5A50781-4EF1-B241-A6E2-FD640E4D5077}" type="pres">
      <dgm:prSet presAssocID="{BE73F793-97F1-9549-A76C-A2191C603691}" presName="node" presStyleLbl="node1" presStyleIdx="9" presStyleCnt="10" custScaleX="127162" custScaleY="13042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11032B5-8F33-D144-AF1F-8BC22DA25093}" type="pres">
      <dgm:prSet presAssocID="{BE73F793-97F1-9549-A76C-A2191C603691}" presName="spNode" presStyleCnt="0"/>
      <dgm:spPr/>
    </dgm:pt>
    <dgm:pt modelId="{5D8CBDFE-2E3F-A746-B7A0-D418BEA949FF}" type="pres">
      <dgm:prSet presAssocID="{012CEF1F-492D-1647-83A5-2D2DE874E976}" presName="sibTrans" presStyleLbl="sibTrans1D1" presStyleIdx="9" presStyleCnt="10"/>
      <dgm:spPr/>
      <dgm:t>
        <a:bodyPr/>
        <a:lstStyle/>
        <a:p>
          <a:endParaRPr lang="zh-TW" altLang="en-US"/>
        </a:p>
      </dgm:t>
    </dgm:pt>
  </dgm:ptLst>
  <dgm:cxnLst>
    <dgm:cxn modelId="{5F424F7F-C3DC-284B-8631-D89E125C8D6F}" type="presOf" srcId="{BE73F793-97F1-9549-A76C-A2191C603691}" destId="{B5A50781-4EF1-B241-A6E2-FD640E4D5077}" srcOrd="0" destOrd="0" presId="urn:microsoft.com/office/officeart/2005/8/layout/cycle6"/>
    <dgm:cxn modelId="{D9112078-3C21-0D4E-B01E-88A76F11D35D}" type="presOf" srcId="{8AD58486-3E1F-7645-B7F3-3ACE783FF449}" destId="{9774DB68-F8DA-1047-89C1-75B57B6A00ED}" srcOrd="0" destOrd="0" presId="urn:microsoft.com/office/officeart/2005/8/layout/cycle6"/>
    <dgm:cxn modelId="{2B98F0E1-DE9D-7F4C-BB43-52FE1E1A6F0F}" type="presOf" srcId="{012CEF1F-492D-1647-83A5-2D2DE874E976}" destId="{5D8CBDFE-2E3F-A746-B7A0-D418BEA949FF}" srcOrd="0" destOrd="0" presId="urn:microsoft.com/office/officeart/2005/8/layout/cycle6"/>
    <dgm:cxn modelId="{38DA724E-B7E6-5A42-92A1-DB00A454CEF2}" type="presOf" srcId="{9BCA0CFF-DDBA-F444-B43B-688369844DF0}" destId="{A7D75E89-348C-BC47-A608-750C16F9DAD5}" srcOrd="0" destOrd="0" presId="urn:microsoft.com/office/officeart/2005/8/layout/cycle6"/>
    <dgm:cxn modelId="{2BB4070F-1FBC-7B43-9E0D-9311E645BFE9}" type="presOf" srcId="{5E5126B4-D95A-E142-9749-0E45D3E4C1D2}" destId="{1B8DF35D-31E0-8143-8996-B07D3968AB76}" srcOrd="0" destOrd="0" presId="urn:microsoft.com/office/officeart/2005/8/layout/cycle6"/>
    <dgm:cxn modelId="{B96109FC-4DC5-1E48-918A-F5A4B66A5AD6}" srcId="{3BABF93A-1E30-4742-A548-5BA38A522E6E}" destId="{B38D92CF-3CB1-C749-A506-443F8946DED4}" srcOrd="8" destOrd="0" parTransId="{76EBE85D-5EF5-5448-B228-AB74981FADC0}" sibTransId="{CC741178-5F3B-304F-8EA6-80C1EB95DA16}"/>
    <dgm:cxn modelId="{64451EB3-68C8-FD42-A84B-CCCA656ED8FE}" srcId="{3BABF93A-1E30-4742-A548-5BA38A522E6E}" destId="{49E6BC43-CBA6-FD4C-B971-99044BD61C14}" srcOrd="4" destOrd="0" parTransId="{BAD20D75-F956-9543-8F80-F741FA224F54}" sibTransId="{AA37CDE2-D896-B649-B903-955CDA9E511C}"/>
    <dgm:cxn modelId="{90071D81-8977-864C-AF93-06B7164D7441}" srcId="{3BABF93A-1E30-4742-A548-5BA38A522E6E}" destId="{BE73F793-97F1-9549-A76C-A2191C603691}" srcOrd="9" destOrd="0" parTransId="{1EEF0084-2B0D-4546-99BA-B7D9E85D2615}" sibTransId="{012CEF1F-492D-1647-83A5-2D2DE874E976}"/>
    <dgm:cxn modelId="{0D022677-6336-D148-9486-31A9244BA828}" type="presOf" srcId="{BD203962-17BB-2647-A155-08084E1CC256}" destId="{4AB7CF1D-3BB4-B74E-B7EF-24E550E10A22}" srcOrd="0" destOrd="0" presId="urn:microsoft.com/office/officeart/2005/8/layout/cycle6"/>
    <dgm:cxn modelId="{721C3B1A-2211-D24D-B410-83F25437EE15}" srcId="{3BABF93A-1E30-4742-A548-5BA38A522E6E}" destId="{2A2A2033-F2FF-9A48-9169-B4238942EF68}" srcOrd="1" destOrd="0" parTransId="{23429046-8C65-4448-B183-2EBA40C196B2}" sibTransId="{9BCA0CFF-DDBA-F444-B43B-688369844DF0}"/>
    <dgm:cxn modelId="{0A53C3BF-4345-6848-88E3-5458344C6DF3}" srcId="{3BABF93A-1E30-4742-A548-5BA38A522E6E}" destId="{BE47E08C-DE83-534A-AA03-08E9C6E1736E}" srcOrd="0" destOrd="0" parTransId="{152D910E-65F7-8E46-B7FE-0F49F2D32683}" sibTransId="{DD5FB486-F979-2342-A187-1FAED52E163F}"/>
    <dgm:cxn modelId="{6510036A-0CDC-A540-8911-388ABB0026FD}" type="presOf" srcId="{CC741178-5F3B-304F-8EA6-80C1EB95DA16}" destId="{960AEB2E-B7B1-F54F-B3A2-8EA34DDE276F}" srcOrd="0" destOrd="0" presId="urn:microsoft.com/office/officeart/2005/8/layout/cycle6"/>
    <dgm:cxn modelId="{2CB01903-1F29-C248-9B7C-75676BF50E3B}" srcId="{3BABF93A-1E30-4742-A548-5BA38A522E6E}" destId="{EEA13BFF-EFCB-CE48-A5F7-08AE3C53F823}" srcOrd="2" destOrd="0" parTransId="{44F9F5EC-02DE-E041-873B-418AC940E462}" sibTransId="{8AD58486-3E1F-7645-B7F3-3ACE783FF449}"/>
    <dgm:cxn modelId="{12473AC3-7773-2B46-93E1-2F81B73BEA99}" type="presOf" srcId="{DAED756F-AC3B-EB49-9BEA-8E351F5E3BE4}" destId="{6D4142FE-54F9-054B-AEBD-C7FB3A25DF81}" srcOrd="0" destOrd="0" presId="urn:microsoft.com/office/officeart/2005/8/layout/cycle6"/>
    <dgm:cxn modelId="{053BFEE1-DBDE-BD43-8337-813421C80345}" type="presOf" srcId="{EEA13BFF-EFCB-CE48-A5F7-08AE3C53F823}" destId="{996E80D0-1D82-9841-BEE6-CB69101EF4B4}" srcOrd="0" destOrd="0" presId="urn:microsoft.com/office/officeart/2005/8/layout/cycle6"/>
    <dgm:cxn modelId="{54686C52-2160-494E-A0D1-7089F556D55C}" type="presOf" srcId="{2A2A2033-F2FF-9A48-9169-B4238942EF68}" destId="{ED3B34EE-2E02-AE45-862D-1D7910FF3EF7}" srcOrd="0" destOrd="0" presId="urn:microsoft.com/office/officeart/2005/8/layout/cycle6"/>
    <dgm:cxn modelId="{47F88C1C-3D89-044F-ACDA-F9490E912079}" type="presOf" srcId="{B38D92CF-3CB1-C749-A506-443F8946DED4}" destId="{92DB099B-B928-E942-98FE-2FBC591AA7CE}" srcOrd="0" destOrd="0" presId="urn:microsoft.com/office/officeart/2005/8/layout/cycle6"/>
    <dgm:cxn modelId="{9D857542-AEE4-0B40-9ADC-3606F7D324CB}" srcId="{3BABF93A-1E30-4742-A548-5BA38A522E6E}" destId="{5E5126B4-D95A-E142-9749-0E45D3E4C1D2}" srcOrd="6" destOrd="0" parTransId="{F838F7AD-E290-5949-965B-86CAADA5D607}" sibTransId="{32E4A1AF-A214-FC46-9B9D-FA75E17B309F}"/>
    <dgm:cxn modelId="{109D3D4A-5062-6747-A582-CB4A2D432B8C}" srcId="{3BABF93A-1E30-4742-A548-5BA38A522E6E}" destId="{FE049699-5205-9949-AEC5-A258FA85EBE5}" srcOrd="5" destOrd="0" parTransId="{CF9D4496-B61A-604A-A075-9243829E52E9}" sibTransId="{BD203962-17BB-2647-A155-08084E1CC256}"/>
    <dgm:cxn modelId="{65518E37-4FB2-524B-8A30-AFBDF3FEC0A3}" type="presOf" srcId="{FE049699-5205-9949-AEC5-A258FA85EBE5}" destId="{11D7CC92-3570-9E4D-A185-B9850E65F4F2}" srcOrd="0" destOrd="0" presId="urn:microsoft.com/office/officeart/2005/8/layout/cycle6"/>
    <dgm:cxn modelId="{1A375B4C-37D2-5643-8D60-9099F385E186}" type="presOf" srcId="{3BABF93A-1E30-4742-A548-5BA38A522E6E}" destId="{B267013C-A335-214D-8DC2-876500F9BB6D}" srcOrd="0" destOrd="0" presId="urn:microsoft.com/office/officeart/2005/8/layout/cycle6"/>
    <dgm:cxn modelId="{4BC583C9-FA6F-F44B-8631-B542F4D2E2A5}" type="presOf" srcId="{32E4A1AF-A214-FC46-9B9D-FA75E17B309F}" destId="{8A7C2BBB-B969-044E-AC64-09CA9B80C03F}" srcOrd="0" destOrd="0" presId="urn:microsoft.com/office/officeart/2005/8/layout/cycle6"/>
    <dgm:cxn modelId="{C12DD81D-E956-D241-ADF9-40E29E37D9A6}" type="presOf" srcId="{3D8D07A3-F9FB-054C-8FF9-2274E2BEF342}" destId="{661F9A3B-BBA4-A147-A5D7-33CD4A130512}" srcOrd="0" destOrd="0" presId="urn:microsoft.com/office/officeart/2005/8/layout/cycle6"/>
    <dgm:cxn modelId="{5C6662D4-4C0A-F04C-ABCD-420DB5F99819}" type="presOf" srcId="{4F8AC4BD-6ED9-FD4B-A1D1-2ED6D2D3AC8C}" destId="{33CD66A5-6A8E-164B-B11C-5278BA6E6CAF}" srcOrd="0" destOrd="0" presId="urn:microsoft.com/office/officeart/2005/8/layout/cycle6"/>
    <dgm:cxn modelId="{9701F92C-D1B6-674C-96ED-E081A4D8FA49}" type="presOf" srcId="{2F1BFEBA-4BF2-A145-B5F3-19C63DED968E}" destId="{41415595-2EEE-344F-A3F7-87DA901C24CF}" srcOrd="0" destOrd="0" presId="urn:microsoft.com/office/officeart/2005/8/layout/cycle6"/>
    <dgm:cxn modelId="{B133B4DC-8B01-AF48-8633-E0BB854326E2}" type="presOf" srcId="{DD5FB486-F979-2342-A187-1FAED52E163F}" destId="{CA8F657F-A1FE-874C-B3D3-53EDBB3D3930}" srcOrd="0" destOrd="0" presId="urn:microsoft.com/office/officeart/2005/8/layout/cycle6"/>
    <dgm:cxn modelId="{367C200B-F415-1147-9AA1-3722ADB8118E}" srcId="{3BABF93A-1E30-4742-A548-5BA38A522E6E}" destId="{4F8AC4BD-6ED9-FD4B-A1D1-2ED6D2D3AC8C}" srcOrd="7" destOrd="0" parTransId="{9A20A69F-49CA-FE47-BFB9-4871586AB4E2}" sibTransId="{3D8D07A3-F9FB-054C-8FF9-2274E2BEF342}"/>
    <dgm:cxn modelId="{C203121E-974C-904C-8774-EEF9FBA3C8DC}" type="presOf" srcId="{BE47E08C-DE83-534A-AA03-08E9C6E1736E}" destId="{6CC4E334-D750-E241-81B9-59F4E91D077B}" srcOrd="0" destOrd="0" presId="urn:microsoft.com/office/officeart/2005/8/layout/cycle6"/>
    <dgm:cxn modelId="{1278E7E8-E2F0-754A-A953-D32CDF49B4D9}" srcId="{3BABF93A-1E30-4742-A548-5BA38A522E6E}" destId="{2F1BFEBA-4BF2-A145-B5F3-19C63DED968E}" srcOrd="3" destOrd="0" parTransId="{D6B86F8D-900A-3149-97BA-E275B098A29F}" sibTransId="{DAED756F-AC3B-EB49-9BEA-8E351F5E3BE4}"/>
    <dgm:cxn modelId="{E4564D66-B5BB-3048-871E-0A0B9B408011}" type="presOf" srcId="{AA37CDE2-D896-B649-B903-955CDA9E511C}" destId="{45EAFFF5-D4DE-C54E-9DDD-2A12E15A98BF}" srcOrd="0" destOrd="0" presId="urn:microsoft.com/office/officeart/2005/8/layout/cycle6"/>
    <dgm:cxn modelId="{C7A71ABA-3070-304B-8BF8-141672FA96D5}" type="presOf" srcId="{49E6BC43-CBA6-FD4C-B971-99044BD61C14}" destId="{2496FA4E-F4D6-2549-A276-DBFE9C70C8D5}" srcOrd="0" destOrd="0" presId="urn:microsoft.com/office/officeart/2005/8/layout/cycle6"/>
    <dgm:cxn modelId="{2FA073C9-7281-334E-84AE-FF7E2E25BB66}" type="presParOf" srcId="{B267013C-A335-214D-8DC2-876500F9BB6D}" destId="{6CC4E334-D750-E241-81B9-59F4E91D077B}" srcOrd="0" destOrd="0" presId="urn:microsoft.com/office/officeart/2005/8/layout/cycle6"/>
    <dgm:cxn modelId="{048D2089-7349-DB4F-B4D9-8303AF23D2D0}" type="presParOf" srcId="{B267013C-A335-214D-8DC2-876500F9BB6D}" destId="{CCF28DB5-34FF-7F45-BF33-20793EDED270}" srcOrd="1" destOrd="0" presId="urn:microsoft.com/office/officeart/2005/8/layout/cycle6"/>
    <dgm:cxn modelId="{A1323DF8-C404-E64D-99D0-F56344527FB1}" type="presParOf" srcId="{B267013C-A335-214D-8DC2-876500F9BB6D}" destId="{CA8F657F-A1FE-874C-B3D3-53EDBB3D3930}" srcOrd="2" destOrd="0" presId="urn:microsoft.com/office/officeart/2005/8/layout/cycle6"/>
    <dgm:cxn modelId="{CA5C7391-86CE-6440-B4AD-7548DF4BF57A}" type="presParOf" srcId="{B267013C-A335-214D-8DC2-876500F9BB6D}" destId="{ED3B34EE-2E02-AE45-862D-1D7910FF3EF7}" srcOrd="3" destOrd="0" presId="urn:microsoft.com/office/officeart/2005/8/layout/cycle6"/>
    <dgm:cxn modelId="{AA37ECA3-2CE3-464A-96BA-F73FDDD9252D}" type="presParOf" srcId="{B267013C-A335-214D-8DC2-876500F9BB6D}" destId="{81747482-F133-1B40-AA0E-39C86133F56B}" srcOrd="4" destOrd="0" presId="urn:microsoft.com/office/officeart/2005/8/layout/cycle6"/>
    <dgm:cxn modelId="{2D4EB5A1-BEF6-124A-840F-FB519E9E4D13}" type="presParOf" srcId="{B267013C-A335-214D-8DC2-876500F9BB6D}" destId="{A7D75E89-348C-BC47-A608-750C16F9DAD5}" srcOrd="5" destOrd="0" presId="urn:microsoft.com/office/officeart/2005/8/layout/cycle6"/>
    <dgm:cxn modelId="{83A6DB7A-3B5C-1F46-B299-408222D60FCF}" type="presParOf" srcId="{B267013C-A335-214D-8DC2-876500F9BB6D}" destId="{996E80D0-1D82-9841-BEE6-CB69101EF4B4}" srcOrd="6" destOrd="0" presId="urn:microsoft.com/office/officeart/2005/8/layout/cycle6"/>
    <dgm:cxn modelId="{8374BE1F-93A2-EA4C-8201-214933D02046}" type="presParOf" srcId="{B267013C-A335-214D-8DC2-876500F9BB6D}" destId="{080AAFA6-1D6B-6344-9055-31B9DA97F201}" srcOrd="7" destOrd="0" presId="urn:microsoft.com/office/officeart/2005/8/layout/cycle6"/>
    <dgm:cxn modelId="{5C61FFF4-6318-B444-AE0F-91D24E2572E1}" type="presParOf" srcId="{B267013C-A335-214D-8DC2-876500F9BB6D}" destId="{9774DB68-F8DA-1047-89C1-75B57B6A00ED}" srcOrd="8" destOrd="0" presId="urn:microsoft.com/office/officeart/2005/8/layout/cycle6"/>
    <dgm:cxn modelId="{65FC53E6-B72F-2349-9EA4-E4D5E17D6CEA}" type="presParOf" srcId="{B267013C-A335-214D-8DC2-876500F9BB6D}" destId="{41415595-2EEE-344F-A3F7-87DA901C24CF}" srcOrd="9" destOrd="0" presId="urn:microsoft.com/office/officeart/2005/8/layout/cycle6"/>
    <dgm:cxn modelId="{BD405FA7-6208-F04F-ABC0-7A64758ACE9F}" type="presParOf" srcId="{B267013C-A335-214D-8DC2-876500F9BB6D}" destId="{5C2F4FB4-A263-3646-AC1C-9EF73ECA1C85}" srcOrd="10" destOrd="0" presId="urn:microsoft.com/office/officeart/2005/8/layout/cycle6"/>
    <dgm:cxn modelId="{09329151-95D4-FA44-84D9-82E212BF9A99}" type="presParOf" srcId="{B267013C-A335-214D-8DC2-876500F9BB6D}" destId="{6D4142FE-54F9-054B-AEBD-C7FB3A25DF81}" srcOrd="11" destOrd="0" presId="urn:microsoft.com/office/officeart/2005/8/layout/cycle6"/>
    <dgm:cxn modelId="{29D73381-5ABA-4944-B2AB-5FBCE78B3DA1}" type="presParOf" srcId="{B267013C-A335-214D-8DC2-876500F9BB6D}" destId="{2496FA4E-F4D6-2549-A276-DBFE9C70C8D5}" srcOrd="12" destOrd="0" presId="urn:microsoft.com/office/officeart/2005/8/layout/cycle6"/>
    <dgm:cxn modelId="{20953DC0-7F79-D24F-81A8-2173E9F8CC28}" type="presParOf" srcId="{B267013C-A335-214D-8DC2-876500F9BB6D}" destId="{8B925922-85E2-7A4E-B45E-3865D022CCC9}" srcOrd="13" destOrd="0" presId="urn:microsoft.com/office/officeart/2005/8/layout/cycle6"/>
    <dgm:cxn modelId="{9E0E8619-9A06-C648-B680-8FD51B9B6056}" type="presParOf" srcId="{B267013C-A335-214D-8DC2-876500F9BB6D}" destId="{45EAFFF5-D4DE-C54E-9DDD-2A12E15A98BF}" srcOrd="14" destOrd="0" presId="urn:microsoft.com/office/officeart/2005/8/layout/cycle6"/>
    <dgm:cxn modelId="{E6C6ED22-95EA-3F40-9FFA-2821C51133FF}" type="presParOf" srcId="{B267013C-A335-214D-8DC2-876500F9BB6D}" destId="{11D7CC92-3570-9E4D-A185-B9850E65F4F2}" srcOrd="15" destOrd="0" presId="urn:microsoft.com/office/officeart/2005/8/layout/cycle6"/>
    <dgm:cxn modelId="{B73E6B63-8C11-0A45-87D1-ED5CBA7A641F}" type="presParOf" srcId="{B267013C-A335-214D-8DC2-876500F9BB6D}" destId="{3BB6659E-725B-EC42-9D06-0381530F0DF1}" srcOrd="16" destOrd="0" presId="urn:microsoft.com/office/officeart/2005/8/layout/cycle6"/>
    <dgm:cxn modelId="{3DE909FF-F0C1-604E-ACDF-0CD1DCE6491A}" type="presParOf" srcId="{B267013C-A335-214D-8DC2-876500F9BB6D}" destId="{4AB7CF1D-3BB4-B74E-B7EF-24E550E10A22}" srcOrd="17" destOrd="0" presId="urn:microsoft.com/office/officeart/2005/8/layout/cycle6"/>
    <dgm:cxn modelId="{73B1A0A7-991A-1942-BD13-0344B0B6A482}" type="presParOf" srcId="{B267013C-A335-214D-8DC2-876500F9BB6D}" destId="{1B8DF35D-31E0-8143-8996-B07D3968AB76}" srcOrd="18" destOrd="0" presId="urn:microsoft.com/office/officeart/2005/8/layout/cycle6"/>
    <dgm:cxn modelId="{477C99E9-BE3C-C84C-93E6-19CEA4A6B4C5}" type="presParOf" srcId="{B267013C-A335-214D-8DC2-876500F9BB6D}" destId="{4221F041-BADF-2640-89B0-C6268D970947}" srcOrd="19" destOrd="0" presId="urn:microsoft.com/office/officeart/2005/8/layout/cycle6"/>
    <dgm:cxn modelId="{B25A075D-639D-EB42-8659-E6F84387B43C}" type="presParOf" srcId="{B267013C-A335-214D-8DC2-876500F9BB6D}" destId="{8A7C2BBB-B969-044E-AC64-09CA9B80C03F}" srcOrd="20" destOrd="0" presId="urn:microsoft.com/office/officeart/2005/8/layout/cycle6"/>
    <dgm:cxn modelId="{0A7A5AA7-8EC8-0247-B4A0-AEFF56FC143A}" type="presParOf" srcId="{B267013C-A335-214D-8DC2-876500F9BB6D}" destId="{33CD66A5-6A8E-164B-B11C-5278BA6E6CAF}" srcOrd="21" destOrd="0" presId="urn:microsoft.com/office/officeart/2005/8/layout/cycle6"/>
    <dgm:cxn modelId="{3285936E-CAF3-E345-B951-D868C522B65B}" type="presParOf" srcId="{B267013C-A335-214D-8DC2-876500F9BB6D}" destId="{FDB81671-69AF-5D48-93D5-25077C67E9DC}" srcOrd="22" destOrd="0" presId="urn:microsoft.com/office/officeart/2005/8/layout/cycle6"/>
    <dgm:cxn modelId="{191244A1-E11B-2B46-9162-F2EA6A7E970D}" type="presParOf" srcId="{B267013C-A335-214D-8DC2-876500F9BB6D}" destId="{661F9A3B-BBA4-A147-A5D7-33CD4A130512}" srcOrd="23" destOrd="0" presId="urn:microsoft.com/office/officeart/2005/8/layout/cycle6"/>
    <dgm:cxn modelId="{B7A901F8-98C3-4145-A415-018786D45EFD}" type="presParOf" srcId="{B267013C-A335-214D-8DC2-876500F9BB6D}" destId="{92DB099B-B928-E942-98FE-2FBC591AA7CE}" srcOrd="24" destOrd="0" presId="urn:microsoft.com/office/officeart/2005/8/layout/cycle6"/>
    <dgm:cxn modelId="{B8369210-3A4D-294B-9B4E-E704974766A9}" type="presParOf" srcId="{B267013C-A335-214D-8DC2-876500F9BB6D}" destId="{05AF69A7-3914-4648-A34A-EA8F67F76396}" srcOrd="25" destOrd="0" presId="urn:microsoft.com/office/officeart/2005/8/layout/cycle6"/>
    <dgm:cxn modelId="{EDECD9A6-0032-4647-9E33-7F2FDDF55429}" type="presParOf" srcId="{B267013C-A335-214D-8DC2-876500F9BB6D}" destId="{960AEB2E-B7B1-F54F-B3A2-8EA34DDE276F}" srcOrd="26" destOrd="0" presId="urn:microsoft.com/office/officeart/2005/8/layout/cycle6"/>
    <dgm:cxn modelId="{17EC1E97-376D-5140-A0EF-C5DA38D2E1B9}" type="presParOf" srcId="{B267013C-A335-214D-8DC2-876500F9BB6D}" destId="{B5A50781-4EF1-B241-A6E2-FD640E4D5077}" srcOrd="27" destOrd="0" presId="urn:microsoft.com/office/officeart/2005/8/layout/cycle6"/>
    <dgm:cxn modelId="{4143D1F5-1098-AA49-81B3-D09822B8FFBF}" type="presParOf" srcId="{B267013C-A335-214D-8DC2-876500F9BB6D}" destId="{311032B5-8F33-D144-AF1F-8BC22DA25093}" srcOrd="28" destOrd="0" presId="urn:microsoft.com/office/officeart/2005/8/layout/cycle6"/>
    <dgm:cxn modelId="{B9C82AC3-6BF9-A947-AF25-F89B90800D2F}" type="presParOf" srcId="{B267013C-A335-214D-8DC2-876500F9BB6D}" destId="{5D8CBDFE-2E3F-A746-B7A0-D418BEA949FF}" srcOrd="29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4E334-D750-E241-81B9-59F4E91D077B}">
      <dsp:nvSpPr>
        <dsp:cNvPr id="0" name=""/>
        <dsp:cNvSpPr/>
      </dsp:nvSpPr>
      <dsp:spPr>
        <a:xfrm>
          <a:off x="4750105" y="-96175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政府</a:t>
          </a:r>
          <a:endParaRPr lang="zh-TW" altLang="en-US" sz="2600" kern="1200" dirty="0"/>
        </a:p>
      </dsp:txBody>
      <dsp:txXfrm>
        <a:off x="4791519" y="-54761"/>
        <a:ext cx="1189736" cy="765544"/>
      </dsp:txXfrm>
    </dsp:sp>
    <dsp:sp modelId="{CA8F657F-A1FE-874C-B3D3-53EDBB3D3930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3347610" y="76597"/>
              </a:moveTo>
              <a:arcTo wR="2708082" hR="2708082" stAng="17019584" swAng="415801"/>
            </a:path>
          </a:pathLst>
        </a:custGeom>
        <a:noFill/>
        <a:ln w="6350" cap="flat" cmpd="sng" algn="ctr">
          <a:solidFill>
            <a:schemeClr val="accent2">
              <a:shade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3B34EE-2E02-AE45-862D-1D7910FF3EF7}">
      <dsp:nvSpPr>
        <dsp:cNvPr id="0" name=""/>
        <dsp:cNvSpPr/>
      </dsp:nvSpPr>
      <dsp:spPr>
        <a:xfrm>
          <a:off x="6341876" y="421022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4444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成效</a:t>
          </a:r>
          <a:endParaRPr lang="zh-TW" altLang="en-US" sz="2600" kern="1200" dirty="0"/>
        </a:p>
      </dsp:txBody>
      <dsp:txXfrm>
        <a:off x="6383290" y="462436"/>
        <a:ext cx="1189736" cy="765544"/>
      </dsp:txXfrm>
    </dsp:sp>
    <dsp:sp modelId="{A7D75E89-348C-BC47-A608-750C16F9DAD5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4764502" y="946024"/>
              </a:moveTo>
              <a:arcTo wR="2708082" hR="2708082" stAng="19164488" swAng="762594"/>
            </a:path>
          </a:pathLst>
        </a:custGeom>
        <a:noFill/>
        <a:ln w="6350" cap="flat" cmpd="sng" algn="ctr">
          <a:solidFill>
            <a:schemeClr val="accent2">
              <a:shade val="90000"/>
              <a:hueOff val="-63853"/>
              <a:satOff val="45"/>
              <a:lumOff val="356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6E80D0-1D82-9841-BEE6-CB69101EF4B4}">
      <dsp:nvSpPr>
        <dsp:cNvPr id="0" name=""/>
        <dsp:cNvSpPr/>
      </dsp:nvSpPr>
      <dsp:spPr>
        <a:xfrm>
          <a:off x="7325645" y="1775063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8889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資訊</a:t>
          </a:r>
          <a:endParaRPr lang="zh-TW" altLang="en-US" sz="2600" kern="1200" dirty="0"/>
        </a:p>
      </dsp:txBody>
      <dsp:txXfrm>
        <a:off x="7367059" y="1816477"/>
        <a:ext cx="1189736" cy="765544"/>
      </dsp:txXfrm>
    </dsp:sp>
    <dsp:sp modelId="{9774DB68-F8DA-1047-89C1-75B57B6A00ED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5385785" y="2303583"/>
              </a:moveTo>
              <a:arcTo wR="2708082" hR="2708082" stAng="21084585" swAng="1030831"/>
            </a:path>
          </a:pathLst>
        </a:custGeom>
        <a:noFill/>
        <a:ln w="6350" cap="flat" cmpd="sng" algn="ctr">
          <a:solidFill>
            <a:schemeClr val="accent2">
              <a:shade val="90000"/>
              <a:hueOff val="-127707"/>
              <a:satOff val="91"/>
              <a:lumOff val="713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415595-2EEE-344F-A3F7-87DA901C24CF}">
      <dsp:nvSpPr>
        <dsp:cNvPr id="0" name=""/>
        <dsp:cNvSpPr/>
      </dsp:nvSpPr>
      <dsp:spPr>
        <a:xfrm>
          <a:off x="7325645" y="3448750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旅客</a:t>
          </a:r>
          <a:endParaRPr lang="zh-TW" altLang="en-US" sz="2600" kern="1200" dirty="0"/>
        </a:p>
      </dsp:txBody>
      <dsp:txXfrm>
        <a:off x="7367059" y="3490164"/>
        <a:ext cx="1189736" cy="765544"/>
      </dsp:txXfrm>
    </dsp:sp>
    <dsp:sp modelId="{6D4142FE-54F9-054B-AEBD-C7FB3A25DF81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5101791" y="3974522"/>
              </a:moveTo>
              <a:arcTo wR="2708082" hR="2708082" stAng="1672918" swAng="762594"/>
            </a:path>
          </a:pathLst>
        </a:custGeom>
        <a:noFill/>
        <a:ln w="6350" cap="flat" cmpd="sng" algn="ctr">
          <a:solidFill>
            <a:schemeClr val="accent2">
              <a:shade val="90000"/>
              <a:hueOff val="-191560"/>
              <a:satOff val="136"/>
              <a:lumOff val="1070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96FA4E-F4D6-2549-A276-DBFE9C70C8D5}">
      <dsp:nvSpPr>
        <dsp:cNvPr id="0" name=""/>
        <dsp:cNvSpPr/>
      </dsp:nvSpPr>
      <dsp:spPr>
        <a:xfrm>
          <a:off x="6341876" y="4802792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17778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流量</a:t>
          </a:r>
          <a:endParaRPr lang="zh-TW" altLang="en-US" sz="2600" kern="1200" dirty="0"/>
        </a:p>
      </dsp:txBody>
      <dsp:txXfrm>
        <a:off x="6383290" y="4844206"/>
        <a:ext cx="1189736" cy="765544"/>
      </dsp:txXfrm>
    </dsp:sp>
    <dsp:sp modelId="{45EAFFF5-D4DE-C54E-9DDD-2A12E15A98BF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3660445" y="5243179"/>
              </a:moveTo>
              <a:arcTo wR="2708082" hR="2708082" stAng="4164615" swAng="415801"/>
            </a:path>
          </a:pathLst>
        </a:custGeom>
        <a:noFill/>
        <a:ln w="6350" cap="flat" cmpd="sng" algn="ctr">
          <a:solidFill>
            <a:schemeClr val="accent2">
              <a:shade val="90000"/>
              <a:hueOff val="-255414"/>
              <a:satOff val="182"/>
              <a:lumOff val="1427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D7CC92-3570-9E4D-A185-B9850E65F4F2}">
      <dsp:nvSpPr>
        <dsp:cNvPr id="0" name=""/>
        <dsp:cNvSpPr/>
      </dsp:nvSpPr>
      <dsp:spPr>
        <a:xfrm>
          <a:off x="4750105" y="5319989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22222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知名度</a:t>
          </a:r>
          <a:endParaRPr lang="zh-TW" altLang="en-US" sz="2600" kern="1200" dirty="0"/>
        </a:p>
      </dsp:txBody>
      <dsp:txXfrm>
        <a:off x="4791519" y="5361403"/>
        <a:ext cx="1189736" cy="765544"/>
      </dsp:txXfrm>
    </dsp:sp>
    <dsp:sp modelId="{4AB7CF1D-3BB4-B74E-B7EF-24E550E10A22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2068554" y="5339568"/>
              </a:moveTo>
              <a:arcTo wR="2708082" hR="2708082" stAng="6219584" swAng="415801"/>
            </a:path>
          </a:pathLst>
        </a:custGeom>
        <a:noFill/>
        <a:ln w="6350" cap="flat" cmpd="sng" algn="ctr">
          <a:solidFill>
            <a:schemeClr val="accent2">
              <a:shade val="90000"/>
              <a:hueOff val="-319267"/>
              <a:satOff val="227"/>
              <a:lumOff val="1784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8DF35D-31E0-8143-8996-B07D3968AB76}">
      <dsp:nvSpPr>
        <dsp:cNvPr id="0" name=""/>
        <dsp:cNvSpPr/>
      </dsp:nvSpPr>
      <dsp:spPr>
        <a:xfrm>
          <a:off x="3158334" y="4802792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曝光</a:t>
          </a:r>
          <a:endParaRPr lang="zh-TW" altLang="en-US" sz="2600" kern="1200" dirty="0"/>
        </a:p>
      </dsp:txBody>
      <dsp:txXfrm>
        <a:off x="3199748" y="4844206"/>
        <a:ext cx="1189736" cy="765544"/>
      </dsp:txXfrm>
    </dsp:sp>
    <dsp:sp modelId="{8A7C2BBB-B969-044E-AC64-09CA9B80C03F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651663" y="4470141"/>
              </a:moveTo>
              <a:arcTo wR="2708082" hR="2708082" stAng="8364488" swAng="762594"/>
            </a:path>
          </a:pathLst>
        </a:custGeom>
        <a:noFill/>
        <a:ln w="6350" cap="flat" cmpd="sng" algn="ctr">
          <a:solidFill>
            <a:schemeClr val="accent2">
              <a:shade val="90000"/>
              <a:hueOff val="-383121"/>
              <a:satOff val="273"/>
              <a:lumOff val="214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CD66A5-6A8E-164B-B11C-5278BA6E6CAF}">
      <dsp:nvSpPr>
        <dsp:cNvPr id="0" name=""/>
        <dsp:cNvSpPr/>
      </dsp:nvSpPr>
      <dsp:spPr>
        <a:xfrm>
          <a:off x="2174565" y="3448750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31111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商家</a:t>
          </a:r>
          <a:endParaRPr lang="zh-TW" altLang="en-US" sz="2600" kern="1200" dirty="0"/>
        </a:p>
      </dsp:txBody>
      <dsp:txXfrm>
        <a:off x="2215979" y="3490164"/>
        <a:ext cx="1189736" cy="765544"/>
      </dsp:txXfrm>
    </dsp:sp>
    <dsp:sp modelId="{661F9A3B-BBA4-A147-A5D7-33CD4A130512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30379" y="3112581"/>
              </a:moveTo>
              <a:arcTo wR="2708082" hR="2708082" stAng="10284585" swAng="1030831"/>
            </a:path>
          </a:pathLst>
        </a:custGeom>
        <a:noFill/>
        <a:ln w="6350" cap="flat" cmpd="sng" algn="ctr">
          <a:solidFill>
            <a:schemeClr val="accent2">
              <a:shade val="90000"/>
              <a:hueOff val="-446974"/>
              <a:satOff val="318"/>
              <a:lumOff val="2497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DB099B-B928-E942-98FE-2FBC591AA7CE}">
      <dsp:nvSpPr>
        <dsp:cNvPr id="0" name=""/>
        <dsp:cNvSpPr/>
      </dsp:nvSpPr>
      <dsp:spPr>
        <a:xfrm>
          <a:off x="2174565" y="1775063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35556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廣告</a:t>
          </a:r>
          <a:endParaRPr lang="zh-TW" altLang="en-US" sz="2600" kern="1200" dirty="0"/>
        </a:p>
      </dsp:txBody>
      <dsp:txXfrm>
        <a:off x="2215979" y="1816477"/>
        <a:ext cx="1189736" cy="765544"/>
      </dsp:txXfrm>
    </dsp:sp>
    <dsp:sp modelId="{960AEB2E-B7B1-F54F-B3A2-8EA34DDE276F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314373" y="1441643"/>
              </a:moveTo>
              <a:arcTo wR="2708082" hR="2708082" stAng="12472918" swAng="762594"/>
            </a:path>
          </a:pathLst>
        </a:custGeom>
        <a:noFill/>
        <a:ln w="6350" cap="flat" cmpd="sng" algn="ctr">
          <a:solidFill>
            <a:schemeClr val="accent2">
              <a:shade val="90000"/>
              <a:hueOff val="-510828"/>
              <a:satOff val="364"/>
              <a:lumOff val="2854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A50781-4EF1-B241-A6E2-FD640E4D5077}">
      <dsp:nvSpPr>
        <dsp:cNvPr id="0" name=""/>
        <dsp:cNvSpPr/>
      </dsp:nvSpPr>
      <dsp:spPr>
        <a:xfrm>
          <a:off x="3158334" y="421022"/>
          <a:ext cx="1272564" cy="848372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600" kern="1200" dirty="0" smtClean="0"/>
            <a:t>標案</a:t>
          </a:r>
          <a:endParaRPr lang="zh-TW" altLang="en-US" sz="2600" kern="1200" dirty="0"/>
        </a:p>
      </dsp:txBody>
      <dsp:txXfrm>
        <a:off x="3199748" y="462436"/>
        <a:ext cx="1189736" cy="765544"/>
      </dsp:txXfrm>
    </dsp:sp>
    <dsp:sp modelId="{5D8CBDFE-2E3F-A746-B7A0-D418BEA949FF}">
      <dsp:nvSpPr>
        <dsp:cNvPr id="0" name=""/>
        <dsp:cNvSpPr/>
      </dsp:nvSpPr>
      <dsp:spPr>
        <a:xfrm>
          <a:off x="2678304" y="328010"/>
          <a:ext cx="5416165" cy="5416165"/>
        </a:xfrm>
        <a:custGeom>
          <a:avLst/>
          <a:gdLst/>
          <a:ahLst/>
          <a:cxnLst/>
          <a:rect l="0" t="0" r="0" b="0"/>
          <a:pathLst>
            <a:path>
              <a:moveTo>
                <a:pt x="1755719" y="172985"/>
              </a:moveTo>
              <a:arcTo wR="2708082" hR="2708082" stAng="14964615" swAng="415801"/>
            </a:path>
          </a:pathLst>
        </a:custGeom>
        <a:noFill/>
        <a:ln w="6350" cap="flat" cmpd="sng" algn="ctr">
          <a:solidFill>
            <a:schemeClr val="accent2">
              <a:shade val="90000"/>
              <a:hueOff val="-574681"/>
              <a:satOff val="409"/>
              <a:lumOff val="321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tiff>
</file>

<file path=ppt/media/image11.tiff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jpg>
</file>

<file path=ppt/media/image4.tiff>
</file>

<file path=ppt/media/image5.tiff>
</file>

<file path=ppt/media/image6.tiff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4C5A8-4801-BC4E-9ED0-3FF878959031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18F20-C430-E441-9373-9A5873293C9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2465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818F20-C430-E441-9373-9A5873293C97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54500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818F20-C430-E441-9373-9A5873293C97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373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818F20-C430-E441-9373-9A5873293C97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69260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818F20-C430-E441-9373-9A5873293C97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16699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10773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55869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42099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00211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24841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96451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336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4453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65892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37976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8A2879-DAE7-8245-B529-E2539BDE17A5}" type="datetimeFigureOut">
              <a:rPr kumimoji="1" lang="zh-TW" altLang="en-US" smtClean="0"/>
              <a:t>2017/11/26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9C3A8-8678-9A41-B806-23B0226ED97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7259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F1C44-8DB0-4A4E-8515-BF1FE281B53B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pic>
        <p:nvPicPr>
          <p:cNvPr id="9" name="圖片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6533" y="6169182"/>
            <a:ext cx="2675467" cy="68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5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26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26.png"/><Relationship Id="rId5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jpe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jpg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tiff"/><Relationship Id="rId1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jpeg"/><Relationship Id="rId9" Type="http://schemas.microsoft.com/office/2007/relationships/hdphoto" Target="../media/hdphoto1.wdp"/><Relationship Id="rId10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jpeg"/><Relationship Id="rId5" Type="http://schemas.openxmlformats.org/officeDocument/2006/relationships/image" Target="../media/image19.jpe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9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jpeg"/><Relationship Id="rId5" Type="http://schemas.openxmlformats.org/officeDocument/2006/relationships/image" Target="../media/image24.jpeg"/><Relationship Id="rId6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274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841139" y="18154"/>
            <a:ext cx="6509722" cy="6821693"/>
            <a:chOff x="2064124" y="36307"/>
            <a:chExt cx="6509722" cy="6821693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124" y="36307"/>
              <a:ext cx="6509722" cy="6821693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3545" y="763791"/>
              <a:ext cx="2874309" cy="5109883"/>
            </a:xfrm>
            <a:prstGeom prst="rect">
              <a:avLst/>
            </a:prstGeom>
          </p:spPr>
        </p:pic>
      </p:grpSp>
      <p:sp>
        <p:nvSpPr>
          <p:cNvPr id="2" name="文字方塊 1"/>
          <p:cNvSpPr txBox="1"/>
          <p:nvPr/>
        </p:nvSpPr>
        <p:spPr>
          <a:xfrm>
            <a:off x="10500511" y="6070406"/>
            <a:ext cx="16914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 smtClean="0">
                <a:solidFill>
                  <a:srgbClr val="FF9000"/>
                </a:solidFill>
              </a:rPr>
              <a:t>DEMO</a:t>
            </a:r>
            <a:endParaRPr lang="zh-TW" altLang="en-US" sz="4400" b="1" dirty="0">
              <a:solidFill>
                <a:srgbClr val="FF9000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560" y="745638"/>
            <a:ext cx="2876971" cy="510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7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841139" y="18154"/>
            <a:ext cx="6509722" cy="6821693"/>
            <a:chOff x="2064124" y="36307"/>
            <a:chExt cx="6509722" cy="6821693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124" y="36307"/>
              <a:ext cx="6509722" cy="6821693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3545" y="763791"/>
              <a:ext cx="2874309" cy="5109883"/>
            </a:xfrm>
            <a:prstGeom prst="rect">
              <a:avLst/>
            </a:prstGeom>
          </p:spPr>
        </p:pic>
      </p:grpSp>
      <p:sp>
        <p:nvSpPr>
          <p:cNvPr id="2" name="文字方塊 1"/>
          <p:cNvSpPr txBox="1"/>
          <p:nvPr/>
        </p:nvSpPr>
        <p:spPr>
          <a:xfrm>
            <a:off x="10500511" y="6070406"/>
            <a:ext cx="16914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 smtClean="0">
                <a:solidFill>
                  <a:srgbClr val="FF9000"/>
                </a:solidFill>
              </a:rPr>
              <a:t>DEMO</a:t>
            </a:r>
            <a:endParaRPr lang="zh-TW" altLang="en-US" sz="4400" b="1" dirty="0">
              <a:solidFill>
                <a:srgbClr val="FF9000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560" y="745638"/>
            <a:ext cx="2876971" cy="510988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898" y="745638"/>
            <a:ext cx="2876971" cy="510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9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841139" y="18154"/>
            <a:ext cx="6509722" cy="6821693"/>
            <a:chOff x="2064124" y="36307"/>
            <a:chExt cx="6509722" cy="6821693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124" y="36307"/>
              <a:ext cx="6509722" cy="6821693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3545" y="763791"/>
              <a:ext cx="2874309" cy="5109883"/>
            </a:xfrm>
            <a:prstGeom prst="rect">
              <a:avLst/>
            </a:prstGeom>
          </p:spPr>
        </p:pic>
      </p:grpSp>
      <p:sp>
        <p:nvSpPr>
          <p:cNvPr id="2" name="文字方塊 1"/>
          <p:cNvSpPr txBox="1"/>
          <p:nvPr/>
        </p:nvSpPr>
        <p:spPr>
          <a:xfrm>
            <a:off x="10500511" y="6070406"/>
            <a:ext cx="16914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 smtClean="0">
                <a:solidFill>
                  <a:srgbClr val="FF9000"/>
                </a:solidFill>
              </a:rPr>
              <a:t>DEMO</a:t>
            </a:r>
            <a:endParaRPr lang="zh-TW" altLang="en-US" sz="4400" b="1" dirty="0">
              <a:solidFill>
                <a:srgbClr val="FF9000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560" y="745638"/>
            <a:ext cx="2876971" cy="510988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898" y="745638"/>
            <a:ext cx="2876972" cy="510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1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841139" y="18154"/>
            <a:ext cx="6509722" cy="6821693"/>
            <a:chOff x="2064124" y="36307"/>
            <a:chExt cx="6509722" cy="6821693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124" y="36307"/>
              <a:ext cx="6509722" cy="6821693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3545" y="763791"/>
              <a:ext cx="2874309" cy="5109883"/>
            </a:xfrm>
            <a:prstGeom prst="rect">
              <a:avLst/>
            </a:prstGeom>
          </p:spPr>
        </p:pic>
      </p:grpSp>
      <p:sp>
        <p:nvSpPr>
          <p:cNvPr id="2" name="文字方塊 1"/>
          <p:cNvSpPr txBox="1"/>
          <p:nvPr/>
        </p:nvSpPr>
        <p:spPr>
          <a:xfrm>
            <a:off x="10500511" y="6070406"/>
            <a:ext cx="16914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 smtClean="0">
                <a:solidFill>
                  <a:srgbClr val="FF9000"/>
                </a:solidFill>
              </a:rPr>
              <a:t>DEMO</a:t>
            </a:r>
            <a:endParaRPr lang="zh-TW" altLang="en-US" sz="4400" b="1" dirty="0">
              <a:solidFill>
                <a:srgbClr val="FF9000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560" y="745638"/>
            <a:ext cx="2876971" cy="510988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560" y="745638"/>
            <a:ext cx="2876970" cy="510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1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841139" y="18154"/>
            <a:ext cx="6509722" cy="6821693"/>
            <a:chOff x="2064124" y="36307"/>
            <a:chExt cx="6509722" cy="6821693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124" y="36307"/>
              <a:ext cx="6509722" cy="6821693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3545" y="763791"/>
              <a:ext cx="2874309" cy="5109883"/>
            </a:xfrm>
            <a:prstGeom prst="rect">
              <a:avLst/>
            </a:prstGeom>
          </p:spPr>
        </p:pic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644" y="736899"/>
            <a:ext cx="2879225" cy="5118622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0500511" y="6070406"/>
            <a:ext cx="16914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 smtClean="0">
                <a:solidFill>
                  <a:srgbClr val="FF9000"/>
                </a:solidFill>
              </a:rPr>
              <a:t>DEMO</a:t>
            </a:r>
            <a:endParaRPr lang="zh-TW" altLang="en-US" sz="4400" b="1" dirty="0">
              <a:solidFill>
                <a:srgbClr val="FF9000"/>
              </a:solidFill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52" y="3176697"/>
            <a:ext cx="830526" cy="830526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2192350" y="340729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結合謎題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465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35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125" y="0"/>
            <a:ext cx="10515600" cy="1006475"/>
          </a:xfrm>
        </p:spPr>
        <p:txBody>
          <a:bodyPr/>
          <a:lstStyle/>
          <a:p>
            <a:r>
              <a:rPr kumimoji="1" lang="en-US" altLang="zh-TW" b="1" dirty="0" smtClean="0"/>
              <a:t>Problem</a:t>
            </a:r>
            <a:endParaRPr kumimoji="1" lang="zh-TW" altLang="en-US" b="1" dirty="0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7915" y="2675146"/>
            <a:ext cx="1737905" cy="1737905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3073" y="5001477"/>
            <a:ext cx="1657350" cy="1657350"/>
          </a:xfrm>
          <a:prstGeom prst="rect">
            <a:avLst/>
          </a:prstGeom>
          <a:ln>
            <a:noFill/>
          </a:ln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1450" y="3765988"/>
            <a:ext cx="1700568" cy="1700568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0358" y="504024"/>
            <a:ext cx="1816509" cy="1816509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2062" y="1841263"/>
            <a:ext cx="2024246" cy="1577956"/>
          </a:xfrm>
          <a:prstGeom prst="rect">
            <a:avLst/>
          </a:prstGeom>
        </p:spPr>
      </p:pic>
      <p:grpSp>
        <p:nvGrpSpPr>
          <p:cNvPr id="24" name="群組 23"/>
          <p:cNvGrpSpPr/>
          <p:nvPr/>
        </p:nvGrpSpPr>
        <p:grpSpPr>
          <a:xfrm>
            <a:off x="5130526" y="1640830"/>
            <a:ext cx="2451099" cy="3621663"/>
            <a:chOff x="4936296" y="1105557"/>
            <a:chExt cx="2451099" cy="3621663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contrast="7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8173" b="22741"/>
            <a:stretch/>
          </p:blipFill>
          <p:spPr>
            <a:xfrm>
              <a:off x="5330825" y="2176107"/>
              <a:ext cx="2041525" cy="2551113"/>
            </a:xfrm>
            <a:prstGeom prst="rect">
              <a:avLst/>
            </a:prstGeom>
            <a:effectLst>
              <a:reflection stA="0" endPos="65000" dist="50800" dir="5400000" sy="-100000" algn="bl" rotWithShape="0"/>
            </a:effectLst>
          </p:spPr>
        </p:pic>
        <p:pic>
          <p:nvPicPr>
            <p:cNvPr id="20" name="圖片 19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1226552">
              <a:off x="6524908" y="1211260"/>
              <a:ext cx="862487" cy="1148000"/>
            </a:xfrm>
            <a:prstGeom prst="rect">
              <a:avLst/>
            </a:prstGeom>
          </p:spPr>
        </p:pic>
        <p:pic>
          <p:nvPicPr>
            <p:cNvPr id="22" name="圖片 2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689103" y="1105557"/>
              <a:ext cx="862487" cy="1148000"/>
            </a:xfrm>
            <a:prstGeom prst="rect">
              <a:avLst/>
            </a:prstGeom>
          </p:spPr>
        </p:pic>
        <p:pic>
          <p:nvPicPr>
            <p:cNvPr id="23" name="圖片 2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20662464">
              <a:off x="4936296" y="1339910"/>
              <a:ext cx="862487" cy="1148000"/>
            </a:xfrm>
            <a:prstGeom prst="rect">
              <a:avLst/>
            </a:prstGeom>
          </p:spPr>
        </p:pic>
      </p:grpSp>
      <p:pic>
        <p:nvPicPr>
          <p:cNvPr id="15" name="圖片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14175" y="22459"/>
            <a:ext cx="2133600" cy="2133600"/>
          </a:xfrm>
          <a:prstGeom prst="rect">
            <a:avLst/>
          </a:prstGeom>
        </p:spPr>
      </p:pic>
      <p:pic>
        <p:nvPicPr>
          <p:cNvPr id="17" name="圖片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45336" y="4954248"/>
            <a:ext cx="1704579" cy="1704579"/>
          </a:xfrm>
          <a:prstGeom prst="rect">
            <a:avLst/>
          </a:prstGeom>
        </p:spPr>
      </p:pic>
      <p:cxnSp>
        <p:nvCxnSpPr>
          <p:cNvPr id="27" name="直線接點 26"/>
          <p:cNvCxnSpPr/>
          <p:nvPr/>
        </p:nvCxnSpPr>
        <p:spPr>
          <a:xfrm>
            <a:off x="4443413" y="2208943"/>
            <a:ext cx="1206502" cy="1210276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>
            <a:off x="3381364" y="3009004"/>
            <a:ext cx="2229960" cy="463099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 flipH="1">
            <a:off x="3703677" y="3638204"/>
            <a:ext cx="1821378" cy="904449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 flipH="1">
            <a:off x="4797625" y="3847921"/>
            <a:ext cx="727430" cy="860833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>
            <a:off x="7355756" y="3788284"/>
            <a:ext cx="1259174" cy="1058295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接點 43"/>
          <p:cNvCxnSpPr/>
          <p:nvPr/>
        </p:nvCxnSpPr>
        <p:spPr>
          <a:xfrm flipV="1">
            <a:off x="7323822" y="3582966"/>
            <a:ext cx="1685836" cy="103249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接點 45"/>
          <p:cNvCxnSpPr/>
          <p:nvPr/>
        </p:nvCxnSpPr>
        <p:spPr>
          <a:xfrm flipV="1">
            <a:off x="7221930" y="2449183"/>
            <a:ext cx="1182175" cy="1081223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3572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125" y="0"/>
            <a:ext cx="10515600" cy="1006475"/>
          </a:xfrm>
        </p:spPr>
        <p:txBody>
          <a:bodyPr/>
          <a:lstStyle/>
          <a:p>
            <a:r>
              <a:rPr kumimoji="1" lang="en-US" altLang="zh-TW" b="1" dirty="0" smtClean="0"/>
              <a:t>Target</a:t>
            </a:r>
            <a:endParaRPr kumimoji="1" lang="zh-TW" altLang="en-US" b="1" dirty="0"/>
          </a:p>
        </p:txBody>
      </p:sp>
      <p:graphicFrame>
        <p:nvGraphicFramePr>
          <p:cNvPr id="25" name="表格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936037"/>
              </p:ext>
            </p:extLst>
          </p:nvPr>
        </p:nvGraphicFramePr>
        <p:xfrm>
          <a:off x="380999" y="1025015"/>
          <a:ext cx="11424444" cy="506631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284889"/>
                <a:gridCol w="2163287"/>
                <a:gridCol w="2406490"/>
                <a:gridCol w="2284889"/>
                <a:gridCol w="2284889"/>
              </a:tblGrid>
              <a:tr h="86201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項目</a:t>
                      </a:r>
                      <a:endParaRPr lang="ja-JP" altLang="en-US" sz="2800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103</a:t>
                      </a:r>
                      <a:endParaRPr lang="zh-TW" altLang="en-US" sz="280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s-I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104</a:t>
                      </a:r>
                      <a:endParaRPr lang="is-IS" sz="2800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s-I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105</a:t>
                      </a:r>
                      <a:endParaRPr lang="is-IS" sz="280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變動趨勢</a:t>
                      </a:r>
                      <a:endParaRPr lang="zh-TW" altLang="en-US" sz="2800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90723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國人國內旅遊比率</a:t>
                      </a:r>
                      <a:endParaRPr lang="zh-TW" altLang="en-US" sz="280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92.9%</a:t>
                      </a:r>
                      <a:endParaRPr lang="mr-IN" sz="28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93.2%</a:t>
                      </a:r>
                      <a:endParaRPr lang="mr-IN" sz="28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93.2%</a:t>
                      </a:r>
                      <a:endParaRPr lang="mr-IN" sz="280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TW" altLang="en-US" sz="2800" dirty="0">
                          <a:effectLst/>
                        </a:rPr>
                        <a:t/>
                      </a:r>
                      <a:br>
                        <a:rPr lang="zh-TW" altLang="en-US" sz="2800" dirty="0">
                          <a:effectLst/>
                        </a:rPr>
                      </a:br>
                      <a:endParaRPr lang="zh-TW" altLang="en-US" sz="2800" dirty="0">
                        <a:effectLst/>
                      </a:endParaRPr>
                    </a:p>
                  </a:txBody>
                  <a:tcPr marL="63500" marR="63500" marT="63500" marB="63500"/>
                </a:tc>
              </a:tr>
              <a:tr h="90723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平均每人旅遊次數 </a:t>
                      </a:r>
                      <a:endParaRPr lang="zh-TW" altLang="en-US" sz="28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b-NO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7.47次</a:t>
                      </a:r>
                      <a:endParaRPr lang="nb-NO" sz="280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8.50次</a:t>
                      </a:r>
                      <a:endParaRPr lang="hr-HR" sz="28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9.04次</a:t>
                      </a:r>
                      <a:endParaRPr lang="hr-HR" sz="28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TW" altLang="en-US" sz="2800" dirty="0">
                          <a:effectLst/>
                        </a:rPr>
                        <a:t/>
                      </a:r>
                      <a:br>
                        <a:rPr lang="zh-TW" altLang="en-US" sz="2800" dirty="0">
                          <a:effectLst/>
                        </a:rPr>
                      </a:br>
                      <a:endParaRPr lang="zh-TW" altLang="en-US" sz="2800" dirty="0">
                        <a:effectLst/>
                      </a:endParaRPr>
                    </a:p>
                  </a:txBody>
                  <a:tcPr marL="63500" marR="63500" marT="63500" marB="63500"/>
                </a:tc>
              </a:tr>
              <a:tr h="123741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國人國內旅遊總費用</a:t>
                      </a:r>
                      <a:endParaRPr lang="zh-TW" altLang="en-US" sz="280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TWD3092</a:t>
                      </a:r>
                      <a:r>
                        <a:rPr lang="zh-TW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億</a:t>
                      </a:r>
                      <a:endParaRPr lang="zh-TW" altLang="en-US" sz="28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TWD3601</a:t>
                      </a:r>
                      <a:r>
                        <a:rPr lang="zh-TW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億</a:t>
                      </a:r>
                      <a:endParaRPr lang="zh-TW" altLang="en-US" sz="28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TWD3971</a:t>
                      </a:r>
                      <a:r>
                        <a:rPr lang="zh-TW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億</a:t>
                      </a:r>
                      <a:endParaRPr lang="zh-TW" altLang="en-US" sz="28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TW" altLang="en-US" sz="2800" dirty="0">
                          <a:effectLst/>
                        </a:rPr>
                        <a:t/>
                      </a:r>
                      <a:br>
                        <a:rPr lang="zh-TW" altLang="en-US" sz="2800" dirty="0">
                          <a:effectLst/>
                        </a:rPr>
                      </a:br>
                      <a:endParaRPr lang="zh-TW" altLang="en-US" sz="2800" dirty="0">
                        <a:effectLst/>
                      </a:endParaRPr>
                    </a:p>
                  </a:txBody>
                  <a:tcPr marL="63500" marR="63500" marT="63500" marB="63500"/>
                </a:tc>
              </a:tr>
              <a:tr h="10060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自 行 規 劃 行 程 旅 遊</a:t>
                      </a:r>
                      <a:endParaRPr lang="zh-TW" altLang="en-US" sz="280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89.1%</a:t>
                      </a:r>
                      <a:endParaRPr lang="mr-IN" sz="280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89.9%</a:t>
                      </a:r>
                      <a:endParaRPr lang="mr-IN" sz="280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90.1%</a:t>
                      </a:r>
                      <a:endParaRPr lang="mr-IN" sz="28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zh-TW" altLang="en-US" sz="2800" dirty="0">
                          <a:effectLst/>
                        </a:rPr>
                        <a:t/>
                      </a:r>
                      <a:br>
                        <a:rPr lang="zh-TW" altLang="en-US" sz="2800" dirty="0">
                          <a:effectLst/>
                        </a:rPr>
                      </a:br>
                      <a:endParaRPr lang="zh-TW" altLang="en-US" sz="2800" dirty="0">
                        <a:effectLst/>
                      </a:endParaRPr>
                    </a:p>
                  </a:txBody>
                  <a:tcPr marL="63500" marR="63500" marT="63500" marB="63500"/>
                </a:tc>
              </a:tr>
            </a:tbl>
          </a:graphicData>
        </a:graphic>
      </p:graphicFrame>
      <p:sp>
        <p:nvSpPr>
          <p:cNvPr id="8" name="文字方塊 7"/>
          <p:cNvSpPr txBox="1"/>
          <p:nvPr/>
        </p:nvSpPr>
        <p:spPr>
          <a:xfrm>
            <a:off x="10543231" y="1835169"/>
            <a:ext cx="12001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200" b="1" dirty="0" smtClean="0">
                <a:solidFill>
                  <a:schemeClr val="accent2"/>
                </a:solidFill>
              </a:rPr>
              <a:t>0.3%</a:t>
            </a:r>
            <a:endParaRPr kumimoji="1" lang="zh-TW" altLang="en-US" sz="3200" b="1" dirty="0">
              <a:solidFill>
                <a:schemeClr val="accent2"/>
              </a:solidFill>
            </a:endParaRPr>
          </a:p>
        </p:txBody>
      </p:sp>
      <p:sp>
        <p:nvSpPr>
          <p:cNvPr id="32" name="向右箭號 31"/>
          <p:cNvSpPr/>
          <p:nvPr/>
        </p:nvSpPr>
        <p:spPr>
          <a:xfrm rot="19454402">
            <a:off x="9520466" y="3152045"/>
            <a:ext cx="1093475" cy="449594"/>
          </a:xfrm>
          <a:prstGeom prst="rightArrow">
            <a:avLst>
              <a:gd name="adj1" fmla="val 50000"/>
              <a:gd name="adj2" fmla="val 78300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文字方塊 35"/>
          <p:cNvSpPr txBox="1"/>
          <p:nvPr/>
        </p:nvSpPr>
        <p:spPr>
          <a:xfrm>
            <a:off x="10470855" y="2843393"/>
            <a:ext cx="1587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200" b="1" dirty="0" smtClean="0">
                <a:solidFill>
                  <a:schemeClr val="accent2"/>
                </a:solidFill>
              </a:rPr>
              <a:t>1.57</a:t>
            </a:r>
            <a:r>
              <a:rPr kumimoji="1" lang="zh-TW" altLang="en-US" sz="3200" b="1" dirty="0" smtClean="0">
                <a:solidFill>
                  <a:schemeClr val="accent2"/>
                </a:solidFill>
              </a:rPr>
              <a:t>次</a:t>
            </a:r>
            <a:endParaRPr kumimoji="1" lang="zh-TW" altLang="en-US" sz="3200" b="1" dirty="0">
              <a:solidFill>
                <a:schemeClr val="accent2"/>
              </a:solidFill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9804104" y="3770332"/>
            <a:ext cx="2533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200" b="1" dirty="0" smtClean="0">
                <a:solidFill>
                  <a:schemeClr val="accent2"/>
                </a:solidFill>
              </a:rPr>
              <a:t>TWD897</a:t>
            </a:r>
            <a:r>
              <a:rPr kumimoji="1" lang="zh-TW" altLang="en-US" sz="3200" b="1" dirty="0" smtClean="0">
                <a:solidFill>
                  <a:schemeClr val="accent2"/>
                </a:solidFill>
              </a:rPr>
              <a:t>億</a:t>
            </a:r>
            <a:endParaRPr kumimoji="1" lang="zh-TW" altLang="en-US" sz="3200" b="1" dirty="0">
              <a:solidFill>
                <a:schemeClr val="accent2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10476555" y="5055804"/>
            <a:ext cx="2533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200" b="1" smtClean="0">
                <a:solidFill>
                  <a:schemeClr val="accent2"/>
                </a:solidFill>
              </a:rPr>
              <a:t>0.1%</a:t>
            </a:r>
            <a:endParaRPr kumimoji="1" lang="zh-TW" altLang="en-US" sz="3200" b="1" dirty="0">
              <a:solidFill>
                <a:schemeClr val="accent2"/>
              </a:solidFill>
            </a:endParaRPr>
          </a:p>
        </p:txBody>
      </p:sp>
      <p:sp>
        <p:nvSpPr>
          <p:cNvPr id="14" name="向右箭號 13"/>
          <p:cNvSpPr/>
          <p:nvPr/>
        </p:nvSpPr>
        <p:spPr>
          <a:xfrm rot="19454402">
            <a:off x="9507322" y="2162710"/>
            <a:ext cx="1093475" cy="449594"/>
          </a:xfrm>
          <a:prstGeom prst="rightArrow">
            <a:avLst>
              <a:gd name="adj1" fmla="val 50000"/>
              <a:gd name="adj2" fmla="val 78300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向右箭號 14"/>
          <p:cNvSpPr/>
          <p:nvPr/>
        </p:nvSpPr>
        <p:spPr>
          <a:xfrm rot="19454402">
            <a:off x="9501836" y="4390063"/>
            <a:ext cx="1093475" cy="449594"/>
          </a:xfrm>
          <a:prstGeom prst="rightArrow">
            <a:avLst>
              <a:gd name="adj1" fmla="val 50000"/>
              <a:gd name="adj2" fmla="val 78300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向右箭號 15"/>
          <p:cNvSpPr/>
          <p:nvPr/>
        </p:nvSpPr>
        <p:spPr>
          <a:xfrm rot="19454402">
            <a:off x="9421461" y="5419718"/>
            <a:ext cx="1093475" cy="449594"/>
          </a:xfrm>
          <a:prstGeom prst="rightArrow">
            <a:avLst>
              <a:gd name="adj1" fmla="val 50000"/>
              <a:gd name="adj2" fmla="val 78300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30315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123825" y="58504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b="1" dirty="0" smtClean="0"/>
              <a:t>Features</a:t>
            </a:r>
            <a:endParaRPr kumimoji="1" lang="zh-TW" altLang="en-US" b="1" dirty="0"/>
          </a:p>
        </p:txBody>
      </p:sp>
      <p:grpSp>
        <p:nvGrpSpPr>
          <p:cNvPr id="27" name="群組 26"/>
          <p:cNvGrpSpPr/>
          <p:nvPr/>
        </p:nvGrpSpPr>
        <p:grpSpPr>
          <a:xfrm>
            <a:off x="1371542" y="206381"/>
            <a:ext cx="9267883" cy="6480169"/>
            <a:chOff x="2016086" y="248955"/>
            <a:chExt cx="9267883" cy="6480169"/>
          </a:xfrm>
        </p:grpSpPr>
        <p:sp>
          <p:nvSpPr>
            <p:cNvPr id="12" name="五邊形 11"/>
            <p:cNvSpPr/>
            <p:nvPr/>
          </p:nvSpPr>
          <p:spPr>
            <a:xfrm rot="10800000">
              <a:off x="2176405" y="2510525"/>
              <a:ext cx="1789092" cy="635350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3" name="五邊形 12"/>
            <p:cNvSpPr/>
            <p:nvPr/>
          </p:nvSpPr>
          <p:spPr>
            <a:xfrm>
              <a:off x="9334558" y="5158643"/>
              <a:ext cx="1949411" cy="578072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 smtClean="0"/>
                <a:t>互動解謎</a:t>
              </a:r>
              <a:endParaRPr kumimoji="1" lang="zh-TW" altLang="en-US" dirty="0"/>
            </a:p>
          </p:txBody>
        </p:sp>
        <p:grpSp>
          <p:nvGrpSpPr>
            <p:cNvPr id="25" name="群組 24"/>
            <p:cNvGrpSpPr/>
            <p:nvPr/>
          </p:nvGrpSpPr>
          <p:grpSpPr>
            <a:xfrm>
              <a:off x="2016086" y="5285275"/>
              <a:ext cx="1974830" cy="578072"/>
              <a:chOff x="2016086" y="5285275"/>
              <a:chExt cx="1974830" cy="578072"/>
            </a:xfrm>
          </p:grpSpPr>
          <p:sp>
            <p:nvSpPr>
              <p:cNvPr id="15" name="五邊形 14"/>
              <p:cNvSpPr/>
              <p:nvPr/>
            </p:nvSpPr>
            <p:spPr>
              <a:xfrm rot="10800000">
                <a:off x="2016086" y="5285275"/>
                <a:ext cx="1974830" cy="578072"/>
              </a:xfrm>
              <a:prstGeom prst="homePlat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7" name="文字方塊 16"/>
              <p:cNvSpPr txBox="1"/>
              <p:nvPr/>
            </p:nvSpPr>
            <p:spPr>
              <a:xfrm>
                <a:off x="2609908" y="5394670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dirty="0" smtClean="0"/>
                  <a:t>特色旅遊</a:t>
                </a:r>
                <a:endParaRPr kumimoji="1" lang="zh-TW" altLang="en-US" dirty="0"/>
              </a:p>
            </p:txBody>
          </p:sp>
        </p:grpSp>
        <p:sp>
          <p:nvSpPr>
            <p:cNvPr id="18" name="文字方塊 17"/>
            <p:cNvSpPr txBox="1"/>
            <p:nvPr/>
          </p:nvSpPr>
          <p:spPr>
            <a:xfrm>
              <a:off x="2643278" y="2656525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dirty="0" smtClean="0"/>
                <a:t>路線規劃</a:t>
              </a:r>
              <a:endParaRPr kumimoji="1" lang="zh-TW" altLang="en-US" dirty="0"/>
            </a:p>
          </p:txBody>
        </p:sp>
        <p:pic>
          <p:nvPicPr>
            <p:cNvPr id="19" name="圖片 1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367"/>
            <a:stretch/>
          </p:blipFill>
          <p:spPr>
            <a:xfrm>
              <a:off x="6747772" y="248955"/>
              <a:ext cx="2586787" cy="311026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五邊形 19"/>
            <p:cNvSpPr/>
            <p:nvPr/>
          </p:nvSpPr>
          <p:spPr>
            <a:xfrm>
              <a:off x="9334558" y="2529215"/>
              <a:ext cx="1949411" cy="551769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dirty="0" smtClean="0"/>
                <a:t>景點介紹</a:t>
              </a:r>
              <a:endParaRPr kumimoji="1" lang="zh-TW" altLang="en-US" dirty="0"/>
            </a:p>
          </p:txBody>
        </p:sp>
        <p:pic>
          <p:nvPicPr>
            <p:cNvPr id="23" name="圖片 2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292"/>
            <a:stretch/>
          </p:blipFill>
          <p:spPr>
            <a:xfrm>
              <a:off x="6747772" y="3615400"/>
              <a:ext cx="2586786" cy="311372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4" name="圖片 2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1667"/>
            <a:stretch/>
          </p:blipFill>
          <p:spPr>
            <a:xfrm>
              <a:off x="3965497" y="3615400"/>
              <a:ext cx="2603055" cy="311372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26" name="Picture 2" descr="https://docs.google.com/drawings/d/srqOE5LRyBDqZ4H9tg_ykAA/image?w=193&amp;h=331&amp;rev=55&amp;ac=1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0916" y="248955"/>
              <a:ext cx="2577636" cy="3152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88713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854919"/>
              </p:ext>
            </p:extLst>
          </p:nvPr>
        </p:nvGraphicFramePr>
        <p:xfrm>
          <a:off x="152397" y="764778"/>
          <a:ext cx="11880000" cy="538988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1980000"/>
                <a:gridCol w="1653156"/>
                <a:gridCol w="2306844"/>
                <a:gridCol w="1980000"/>
                <a:gridCol w="1980000"/>
                <a:gridCol w="1980000"/>
              </a:tblGrid>
              <a:tr h="1224000">
                <a:tc>
                  <a:txBody>
                    <a:bodyPr/>
                    <a:lstStyle/>
                    <a:p>
                      <a:pPr fontAlgn="t"/>
                      <a:r>
                        <a:rPr lang="zh-TW" altLang="en-US" sz="2400" dirty="0">
                          <a:effectLst/>
                        </a:rPr>
                        <a:t/>
                      </a:r>
                      <a:br>
                        <a:rPr lang="zh-TW" altLang="en-US" sz="2400" dirty="0">
                          <a:effectLst/>
                        </a:rPr>
                      </a:b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美麗新竹是</a:t>
                      </a: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新竹自由行旅行</a:t>
                      </a: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我們的</a:t>
                      </a: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app</a:t>
                      </a:r>
                      <a:endParaRPr lang="zh-TW" altLang="en-US" sz="2400" dirty="0">
                        <a:effectLst/>
                      </a:endParaRPr>
                    </a:p>
                    <a:p>
                      <a:pPr fontAlgn="t"/>
                      <a:r>
                        <a:rPr lang="zh-TW" altLang="en-US" sz="2400" dirty="0">
                          <a:effectLst/>
                        </a:rPr>
                        <a:t/>
                      </a:r>
                      <a:br>
                        <a:rPr lang="zh-TW" altLang="en-US" sz="2400" dirty="0">
                          <a:effectLst/>
                        </a:rPr>
                      </a:b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新竹搭公車</a:t>
                      </a: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iBus</a:t>
                      </a: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_</a:t>
                      </a:r>
                      <a:r>
                        <a:rPr lang="zh-TW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新竹市</a:t>
                      </a: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42353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資訊豐富度</a:t>
                      </a: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★★★★☆</a:t>
                      </a:r>
                      <a:endParaRPr lang="ja-JP" altLang="en-US" sz="2400" dirty="0" smtClean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★★★★☆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★★★★★</a:t>
                      </a:r>
                      <a:endParaRPr lang="ja-JP" altLang="en-US" sz="2400" dirty="0" smtClean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★★★☆☆</a:t>
                      </a:r>
                      <a:endParaRPr lang="ja-JP" altLang="en-US" sz="2400" dirty="0" smtClean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★★☆☆☆</a:t>
                      </a:r>
                      <a:endParaRPr lang="ja-JP" altLang="en-US" sz="2400" dirty="0" smtClean="0">
                        <a:effectLst/>
                      </a:endParaRPr>
                    </a:p>
                  </a:txBody>
                  <a:tcPr marL="63500" marR="63500" marT="63500" marB="63500"/>
                </a:tc>
              </a:tr>
              <a:tr h="73790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GPS</a:t>
                      </a:r>
                      <a:r>
                        <a:rPr lang="zh-TW" alt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定位</a:t>
                      </a:r>
                      <a:endParaRPr lang="en-US" altLang="zh-TW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路線</a:t>
                      </a:r>
                      <a:r>
                        <a:rPr lang="zh-TW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規劃</a:t>
                      </a: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400" dirty="0" smtClean="0">
                          <a:effectLst/>
                        </a:rPr>
                        <a:t>✕</a:t>
                      </a:r>
                      <a:endParaRPr lang="ja-JP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✓</a:t>
                      </a:r>
                      <a:endParaRPr lang="zh-CN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✓</a:t>
                      </a:r>
                      <a:endParaRPr lang="zh-CN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✓</a:t>
                      </a:r>
                      <a:endParaRPr lang="zh-CN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✓</a:t>
                      </a:r>
                      <a:endParaRPr lang="zh-CN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</a:tr>
              <a:tr h="1366652"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教育推廣性質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★★★☆☆</a:t>
                      </a:r>
                      <a:endParaRPr lang="ja-JP" altLang="en-US" sz="24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24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24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ja-JP" altLang="en-US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★★★★☆</a:t>
                      </a:r>
                      <a:endParaRPr lang="ja-JP" altLang="en-US" sz="24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ja-JP" altLang="en-US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★★★★☆</a:t>
                      </a:r>
                      <a:endParaRPr lang="ja-JP" altLang="en-US" sz="24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24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ja-JP" altLang="en-US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☆☆☆☆☆</a:t>
                      </a:r>
                      <a:endParaRPr lang="ja-JP" altLang="en-US" sz="24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TW" altLang="en-US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☆☆☆☆☆</a:t>
                      </a:r>
                      <a:endParaRPr lang="ja-JP" altLang="en-US" sz="24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TW" altLang="en-US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/>
                </a:tc>
              </a:tr>
              <a:tr h="105227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App</a:t>
                      </a:r>
                      <a:r>
                        <a:rPr lang="zh-TW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互動性</a:t>
                      </a: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★★★☆☆</a:t>
                      </a:r>
                      <a:endParaRPr lang="ja-JP" altLang="en-US" sz="2400" dirty="0" smtClean="0">
                        <a:effectLst/>
                      </a:endParaRPr>
                    </a:p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2400" dirty="0" smtClean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☆☆☆☆☆</a:t>
                      </a:r>
                      <a:endParaRPr lang="ja-JP" altLang="en-US" sz="2400" dirty="0" smtClean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★★★★☆</a:t>
                      </a:r>
                      <a:endParaRPr lang="ja-JP" altLang="en-US" sz="2400" dirty="0" smtClean="0">
                        <a:effectLst/>
                      </a:endParaRPr>
                    </a:p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2400" dirty="0" smtClean="0">
                        <a:effectLst/>
                      </a:endParaRPr>
                    </a:p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2400" dirty="0" smtClean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☆☆☆☆☆</a:t>
                      </a:r>
                      <a:endParaRPr lang="ja-JP" altLang="en-US" sz="2400" dirty="0" smtClean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effectLst/>
                        </a:rPr>
                        <a:t>☆☆☆☆☆</a:t>
                      </a:r>
                      <a:endParaRPr lang="ja-JP" altLang="en-US" sz="2400" dirty="0" smtClean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TW" altLang="en-US" sz="2400" dirty="0">
                        <a:effectLst/>
                      </a:endParaRPr>
                    </a:p>
                  </a:txBody>
                  <a:tcPr marL="63500" marR="63500" marT="63500" marB="63500"/>
                </a:tc>
              </a:tr>
            </a:tbl>
          </a:graphicData>
        </a:graphic>
      </p:graphicFrame>
      <p:grpSp>
        <p:nvGrpSpPr>
          <p:cNvPr id="2" name="群組 1"/>
          <p:cNvGrpSpPr/>
          <p:nvPr/>
        </p:nvGrpSpPr>
        <p:grpSpPr>
          <a:xfrm>
            <a:off x="5443537" y="2124368"/>
            <a:ext cx="6499147" cy="3682433"/>
            <a:chOff x="5429250" y="1738605"/>
            <a:chExt cx="6499147" cy="3682433"/>
          </a:xfrm>
        </p:grpSpPr>
        <p:grpSp>
          <p:nvGrpSpPr>
            <p:cNvPr id="30" name="群組 29"/>
            <p:cNvGrpSpPr/>
            <p:nvPr/>
          </p:nvGrpSpPr>
          <p:grpSpPr>
            <a:xfrm>
              <a:off x="9312116" y="2367957"/>
              <a:ext cx="455771" cy="461665"/>
              <a:chOff x="4973479" y="6101056"/>
              <a:chExt cx="455771" cy="461665"/>
            </a:xfrm>
          </p:grpSpPr>
          <p:sp>
            <p:nvSpPr>
              <p:cNvPr id="21" name="橢圓 20"/>
              <p:cNvSpPr/>
              <p:nvPr/>
            </p:nvSpPr>
            <p:spPr>
              <a:xfrm>
                <a:off x="5002055" y="6115197"/>
                <a:ext cx="427195" cy="423714"/>
              </a:xfrm>
              <a:prstGeom prst="ellipse">
                <a:avLst/>
              </a:prstGeom>
              <a:ln w="28575"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2" name="文字方塊 21"/>
              <p:cNvSpPr txBox="1"/>
              <p:nvPr/>
            </p:nvSpPr>
            <p:spPr>
              <a:xfrm>
                <a:off x="4973479" y="6101056"/>
                <a:ext cx="2700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TW" altLang="en-US" sz="2400" b="1" dirty="0" smtClean="0">
                    <a:solidFill>
                      <a:schemeClr val="accent2"/>
                    </a:solidFill>
                  </a:rPr>
                  <a:t>勝</a:t>
                </a:r>
                <a:endParaRPr kumimoji="1" lang="zh-TW" altLang="en-US" sz="2400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31" name="群組 30"/>
            <p:cNvGrpSpPr/>
            <p:nvPr/>
          </p:nvGrpSpPr>
          <p:grpSpPr>
            <a:xfrm>
              <a:off x="7511891" y="1738605"/>
              <a:ext cx="455771" cy="461665"/>
              <a:chOff x="4973479" y="6101056"/>
              <a:chExt cx="455771" cy="461665"/>
            </a:xfrm>
          </p:grpSpPr>
          <p:sp>
            <p:nvSpPr>
              <p:cNvPr id="32" name="橢圓 31"/>
              <p:cNvSpPr/>
              <p:nvPr/>
            </p:nvSpPr>
            <p:spPr>
              <a:xfrm>
                <a:off x="5002055" y="6115197"/>
                <a:ext cx="427195" cy="423714"/>
              </a:xfrm>
              <a:prstGeom prst="ellipse">
                <a:avLst/>
              </a:prstGeom>
              <a:ln w="28575"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3" name="文字方塊 32"/>
              <p:cNvSpPr txBox="1"/>
              <p:nvPr/>
            </p:nvSpPr>
            <p:spPr>
              <a:xfrm>
                <a:off x="4973479" y="6101056"/>
                <a:ext cx="2700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TW" altLang="en-US" sz="2400" b="1" dirty="0" smtClean="0">
                    <a:solidFill>
                      <a:schemeClr val="accent2"/>
                    </a:solidFill>
                  </a:rPr>
                  <a:t>勝</a:t>
                </a:r>
                <a:endParaRPr kumimoji="1" lang="zh-TW" altLang="en-US" sz="2400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34" name="群組 33"/>
            <p:cNvGrpSpPr/>
            <p:nvPr/>
          </p:nvGrpSpPr>
          <p:grpSpPr>
            <a:xfrm>
              <a:off x="7511891" y="3445430"/>
              <a:ext cx="455771" cy="461665"/>
              <a:chOff x="4973479" y="6101056"/>
              <a:chExt cx="455771" cy="461665"/>
            </a:xfrm>
          </p:grpSpPr>
          <p:sp>
            <p:nvSpPr>
              <p:cNvPr id="35" name="橢圓 34"/>
              <p:cNvSpPr/>
              <p:nvPr/>
            </p:nvSpPr>
            <p:spPr>
              <a:xfrm>
                <a:off x="5002055" y="6115197"/>
                <a:ext cx="427195" cy="423714"/>
              </a:xfrm>
              <a:prstGeom prst="ellipse">
                <a:avLst/>
              </a:prstGeom>
              <a:ln w="28575"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6" name="文字方塊 35"/>
              <p:cNvSpPr txBox="1"/>
              <p:nvPr/>
            </p:nvSpPr>
            <p:spPr>
              <a:xfrm>
                <a:off x="4973479" y="6101056"/>
                <a:ext cx="2700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TW" altLang="en-US" sz="2400" b="1" dirty="0" smtClean="0">
                    <a:solidFill>
                      <a:schemeClr val="accent2"/>
                    </a:solidFill>
                  </a:rPr>
                  <a:t>勝</a:t>
                </a:r>
                <a:endParaRPr kumimoji="1" lang="zh-TW" altLang="en-US" sz="2400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37" name="群組 36"/>
            <p:cNvGrpSpPr/>
            <p:nvPr/>
          </p:nvGrpSpPr>
          <p:grpSpPr>
            <a:xfrm>
              <a:off x="7540467" y="4959373"/>
              <a:ext cx="455771" cy="461665"/>
              <a:chOff x="4973479" y="6101056"/>
              <a:chExt cx="455771" cy="461665"/>
            </a:xfrm>
          </p:grpSpPr>
          <p:sp>
            <p:nvSpPr>
              <p:cNvPr id="38" name="橢圓 37"/>
              <p:cNvSpPr/>
              <p:nvPr/>
            </p:nvSpPr>
            <p:spPr>
              <a:xfrm>
                <a:off x="5002055" y="6115197"/>
                <a:ext cx="427195" cy="423714"/>
              </a:xfrm>
              <a:prstGeom prst="ellipse">
                <a:avLst/>
              </a:prstGeom>
              <a:ln w="28575"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39" name="文字方塊 38"/>
              <p:cNvSpPr txBox="1"/>
              <p:nvPr/>
            </p:nvSpPr>
            <p:spPr>
              <a:xfrm>
                <a:off x="4973479" y="6101056"/>
                <a:ext cx="2700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TW" altLang="en-US" sz="2400" b="1" dirty="0" smtClean="0">
                    <a:solidFill>
                      <a:schemeClr val="accent2"/>
                    </a:solidFill>
                  </a:rPr>
                  <a:t>勝</a:t>
                </a:r>
                <a:endParaRPr kumimoji="1" lang="zh-TW" altLang="en-US" sz="2400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40" name="群組 39"/>
            <p:cNvGrpSpPr/>
            <p:nvPr/>
          </p:nvGrpSpPr>
          <p:grpSpPr>
            <a:xfrm>
              <a:off x="7511891" y="2368255"/>
              <a:ext cx="455771" cy="461665"/>
              <a:chOff x="4973479" y="6101056"/>
              <a:chExt cx="455771" cy="461665"/>
            </a:xfrm>
          </p:grpSpPr>
          <p:sp>
            <p:nvSpPr>
              <p:cNvPr id="41" name="橢圓 40"/>
              <p:cNvSpPr/>
              <p:nvPr/>
            </p:nvSpPr>
            <p:spPr>
              <a:xfrm>
                <a:off x="5002055" y="6115197"/>
                <a:ext cx="427195" cy="423714"/>
              </a:xfrm>
              <a:prstGeom prst="ellipse">
                <a:avLst/>
              </a:prstGeom>
              <a:ln w="28575"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42" name="文字方塊 41"/>
              <p:cNvSpPr txBox="1"/>
              <p:nvPr/>
            </p:nvSpPr>
            <p:spPr>
              <a:xfrm>
                <a:off x="4973479" y="6101056"/>
                <a:ext cx="2700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TW" altLang="en-US" sz="2400" b="1" dirty="0" smtClean="0">
                    <a:solidFill>
                      <a:schemeClr val="accent2"/>
                    </a:solidFill>
                  </a:rPr>
                  <a:t>勝</a:t>
                </a:r>
                <a:endParaRPr kumimoji="1" lang="zh-TW" altLang="en-US" sz="2400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43" name="群組 42"/>
            <p:cNvGrpSpPr/>
            <p:nvPr/>
          </p:nvGrpSpPr>
          <p:grpSpPr>
            <a:xfrm>
              <a:off x="5429250" y="2339675"/>
              <a:ext cx="455771" cy="461665"/>
              <a:chOff x="4973479" y="6101056"/>
              <a:chExt cx="455771" cy="461665"/>
            </a:xfrm>
          </p:grpSpPr>
          <p:sp>
            <p:nvSpPr>
              <p:cNvPr id="44" name="橢圓 43"/>
              <p:cNvSpPr/>
              <p:nvPr/>
            </p:nvSpPr>
            <p:spPr>
              <a:xfrm>
                <a:off x="5002055" y="6115197"/>
                <a:ext cx="427195" cy="423714"/>
              </a:xfrm>
              <a:prstGeom prst="ellipse">
                <a:avLst/>
              </a:prstGeom>
              <a:ln w="28575"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45" name="文字方塊 44"/>
              <p:cNvSpPr txBox="1"/>
              <p:nvPr/>
            </p:nvSpPr>
            <p:spPr>
              <a:xfrm>
                <a:off x="4973479" y="6101056"/>
                <a:ext cx="2700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TW" altLang="en-US" sz="2400" b="1" dirty="0" smtClean="0">
                    <a:solidFill>
                      <a:schemeClr val="accent2"/>
                    </a:solidFill>
                  </a:rPr>
                  <a:t>勝</a:t>
                </a:r>
                <a:endParaRPr kumimoji="1" lang="zh-TW" altLang="en-US" sz="2400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46" name="群組 45"/>
            <p:cNvGrpSpPr/>
            <p:nvPr/>
          </p:nvGrpSpPr>
          <p:grpSpPr>
            <a:xfrm>
              <a:off x="11472626" y="2339675"/>
              <a:ext cx="455771" cy="461665"/>
              <a:chOff x="4973479" y="6101056"/>
              <a:chExt cx="455771" cy="461665"/>
            </a:xfrm>
          </p:grpSpPr>
          <p:sp>
            <p:nvSpPr>
              <p:cNvPr id="47" name="橢圓 46"/>
              <p:cNvSpPr/>
              <p:nvPr/>
            </p:nvSpPr>
            <p:spPr>
              <a:xfrm>
                <a:off x="5002055" y="6115197"/>
                <a:ext cx="427195" cy="423714"/>
              </a:xfrm>
              <a:prstGeom prst="ellipse">
                <a:avLst/>
              </a:prstGeom>
              <a:ln w="28575"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>
                  <a:solidFill>
                    <a:schemeClr val="accent2"/>
                  </a:solidFill>
                </a:endParaRPr>
              </a:p>
            </p:txBody>
          </p:sp>
          <p:sp>
            <p:nvSpPr>
              <p:cNvPr id="48" name="文字方塊 47"/>
              <p:cNvSpPr txBox="1"/>
              <p:nvPr/>
            </p:nvSpPr>
            <p:spPr>
              <a:xfrm>
                <a:off x="4973479" y="6101056"/>
                <a:ext cx="2700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TW" altLang="en-US" sz="2400" b="1" dirty="0" smtClean="0">
                    <a:solidFill>
                      <a:schemeClr val="accent2"/>
                    </a:solidFill>
                  </a:rPr>
                  <a:t>勝</a:t>
                </a:r>
                <a:endParaRPr kumimoji="1" lang="zh-TW" altLang="en-US" sz="2400" b="1" dirty="0">
                  <a:solidFill>
                    <a:schemeClr val="accent2"/>
                  </a:solidFill>
                </a:endParaRPr>
              </a:p>
            </p:txBody>
          </p:sp>
        </p:grpSp>
      </p:grpSp>
      <p:sp>
        <p:nvSpPr>
          <p:cNvPr id="25" name="標題 1"/>
          <p:cNvSpPr>
            <a:spLocks noGrp="1"/>
          </p:cNvSpPr>
          <p:nvPr>
            <p:ph type="title"/>
          </p:nvPr>
        </p:nvSpPr>
        <p:spPr>
          <a:xfrm>
            <a:off x="238125" y="0"/>
            <a:ext cx="10515600" cy="1006475"/>
          </a:xfrm>
        </p:spPr>
        <p:txBody>
          <a:bodyPr/>
          <a:lstStyle/>
          <a:p>
            <a:r>
              <a:rPr kumimoji="1" lang="en-US" altLang="zh-TW" b="1" dirty="0" smtClean="0"/>
              <a:t>Comparison</a:t>
            </a:r>
            <a:endParaRPr kumimoji="1"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734498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91" b="28174"/>
          <a:stretch/>
        </p:blipFill>
        <p:spPr>
          <a:xfrm>
            <a:off x="5094288" y="1841452"/>
            <a:ext cx="3392487" cy="2951300"/>
          </a:xfrm>
          <a:prstGeom prst="rect">
            <a:avLst/>
          </a:prstGeom>
        </p:spPr>
      </p:pic>
      <p:graphicFrame>
        <p:nvGraphicFramePr>
          <p:cNvPr id="8" name="資料圖表 7"/>
          <p:cNvGraphicFramePr/>
          <p:nvPr>
            <p:extLst>
              <p:ext uri="{D42A27DB-BD31-4B8C-83A1-F6EECF244321}">
                <p14:modId xmlns:p14="http://schemas.microsoft.com/office/powerpoint/2010/main" val="677178769"/>
              </p:ext>
            </p:extLst>
          </p:nvPr>
        </p:nvGraphicFramePr>
        <p:xfrm>
          <a:off x="1475580" y="416740"/>
          <a:ext cx="10772775" cy="6072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標題 1"/>
          <p:cNvSpPr>
            <a:spLocks noGrp="1"/>
          </p:cNvSpPr>
          <p:nvPr>
            <p:ph type="title"/>
          </p:nvPr>
        </p:nvSpPr>
        <p:spPr>
          <a:xfrm>
            <a:off x="238125" y="0"/>
            <a:ext cx="10515600" cy="1006475"/>
          </a:xfrm>
        </p:spPr>
        <p:txBody>
          <a:bodyPr/>
          <a:lstStyle/>
          <a:p>
            <a:r>
              <a:rPr kumimoji="1" lang="en-US" altLang="zh-TW" b="1" dirty="0" err="1" smtClean="0"/>
              <a:t>Bussiness</a:t>
            </a:r>
            <a:r>
              <a:rPr kumimoji="1" lang="en-US" altLang="zh-TW" b="1" dirty="0" smtClean="0"/>
              <a:t> Model</a:t>
            </a:r>
            <a:endParaRPr kumimoji="1"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83733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841139" y="18154"/>
            <a:ext cx="6509722" cy="6821693"/>
            <a:chOff x="2064124" y="36307"/>
            <a:chExt cx="6509722" cy="6821693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124" y="36307"/>
              <a:ext cx="6509722" cy="6821693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3545" y="763791"/>
              <a:ext cx="2874309" cy="5109883"/>
            </a:xfrm>
            <a:prstGeom prst="rect">
              <a:avLst/>
            </a:prstGeom>
          </p:spPr>
        </p:pic>
      </p:grpSp>
      <p:sp>
        <p:nvSpPr>
          <p:cNvPr id="2" name="文字方塊 1"/>
          <p:cNvSpPr txBox="1"/>
          <p:nvPr/>
        </p:nvSpPr>
        <p:spPr>
          <a:xfrm>
            <a:off x="10500511" y="6070406"/>
            <a:ext cx="16914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 smtClean="0">
                <a:solidFill>
                  <a:srgbClr val="FF9000"/>
                </a:solidFill>
              </a:rPr>
              <a:t>DEMO</a:t>
            </a:r>
            <a:endParaRPr lang="zh-TW" altLang="en-US" sz="4400" b="1" dirty="0">
              <a:solidFill>
                <a:srgbClr val="FF9000"/>
              </a:solidFill>
            </a:endParaRPr>
          </a:p>
        </p:txBody>
      </p:sp>
      <p:sp>
        <p:nvSpPr>
          <p:cNvPr id="7" name="標題 1"/>
          <p:cNvSpPr txBox="1">
            <a:spLocks/>
          </p:cNvSpPr>
          <p:nvPr/>
        </p:nvSpPr>
        <p:spPr>
          <a:xfrm>
            <a:off x="238125" y="0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en-US" altLang="zh-TW" b="1" dirty="0" smtClean="0"/>
              <a:t>Demo</a:t>
            </a:r>
            <a:endParaRPr kumimoji="1"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078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841139" y="18154"/>
            <a:ext cx="6509722" cy="6821693"/>
            <a:chOff x="2064124" y="36307"/>
            <a:chExt cx="6509722" cy="6821693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124" y="36307"/>
              <a:ext cx="6509722" cy="6821693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3545" y="763791"/>
              <a:ext cx="2874309" cy="5109883"/>
            </a:xfrm>
            <a:prstGeom prst="rect">
              <a:avLst/>
            </a:prstGeom>
          </p:spPr>
        </p:pic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644" y="736899"/>
            <a:ext cx="2879225" cy="5118622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0500511" y="6070406"/>
            <a:ext cx="16914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 smtClean="0">
                <a:solidFill>
                  <a:srgbClr val="FF9000"/>
                </a:solidFill>
              </a:rPr>
              <a:t>DEMO</a:t>
            </a:r>
            <a:endParaRPr lang="zh-TW" altLang="en-US" sz="4400" b="1" dirty="0">
              <a:solidFill>
                <a:srgbClr val="FF9000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644" y="736898"/>
            <a:ext cx="2879225" cy="5118623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4768" y="2683085"/>
            <a:ext cx="2418178" cy="105353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4768" y="4801988"/>
            <a:ext cx="2418178" cy="1053533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147" y="633389"/>
            <a:ext cx="2411108" cy="1053534"/>
          </a:xfrm>
          <a:prstGeom prst="rect">
            <a:avLst/>
          </a:prstGeom>
        </p:spPr>
      </p:pic>
      <p:grpSp>
        <p:nvGrpSpPr>
          <p:cNvPr id="14" name="群組 13"/>
          <p:cNvGrpSpPr/>
          <p:nvPr/>
        </p:nvGrpSpPr>
        <p:grpSpPr>
          <a:xfrm>
            <a:off x="845745" y="2881116"/>
            <a:ext cx="3000273" cy="1095768"/>
            <a:chOff x="459299" y="1851828"/>
            <a:chExt cx="3000273" cy="1095768"/>
          </a:xfrm>
        </p:grpSpPr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299" y="1851828"/>
              <a:ext cx="1095768" cy="1095768"/>
            </a:xfrm>
            <a:prstGeom prst="rect">
              <a:avLst/>
            </a:prstGeom>
          </p:spPr>
        </p:pic>
        <p:sp>
          <p:nvSpPr>
            <p:cNvPr id="12" name="文字方塊 11"/>
            <p:cNvSpPr txBox="1"/>
            <p:nvPr/>
          </p:nvSpPr>
          <p:spPr>
            <a:xfrm>
              <a:off x="1889912" y="2215046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特色行程安排</a:t>
              </a:r>
              <a:endPara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042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841139" y="18154"/>
            <a:ext cx="6509722" cy="6821693"/>
            <a:chOff x="2064124" y="36307"/>
            <a:chExt cx="6509722" cy="6821693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4124" y="36307"/>
              <a:ext cx="6509722" cy="6821693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3545" y="763791"/>
              <a:ext cx="2874309" cy="5109883"/>
            </a:xfrm>
            <a:prstGeom prst="rect">
              <a:avLst/>
            </a:prstGeom>
          </p:spPr>
        </p:pic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644" y="736899"/>
            <a:ext cx="2879225" cy="5118622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0500511" y="6070406"/>
            <a:ext cx="16914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 smtClean="0">
                <a:solidFill>
                  <a:srgbClr val="FF9000"/>
                </a:solidFill>
              </a:rPr>
              <a:t>DEMO</a:t>
            </a:r>
            <a:endParaRPr lang="zh-TW" altLang="en-US" sz="4400" b="1" dirty="0">
              <a:solidFill>
                <a:srgbClr val="FF9000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644" y="745638"/>
            <a:ext cx="2879225" cy="5118622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2276358" y="324433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景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64" y="2900036"/>
            <a:ext cx="1069536" cy="106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1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339</TotalTime>
  <Words>213</Words>
  <Application>Microsoft Macintosh PowerPoint</Application>
  <PresentationFormat>寬螢幕</PresentationFormat>
  <Paragraphs>104</Paragraphs>
  <Slides>15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Calibri</vt:lpstr>
      <vt:lpstr>Calibri Light</vt:lpstr>
      <vt:lpstr>DengXian</vt:lpstr>
      <vt:lpstr>Mangal</vt:lpstr>
      <vt:lpstr>Yu Gothic</vt:lpstr>
      <vt:lpstr>微軟正黑體</vt:lpstr>
      <vt:lpstr>新細明體</vt:lpstr>
      <vt:lpstr>Arial</vt:lpstr>
      <vt:lpstr>Office 佈景主題</vt:lpstr>
      <vt:lpstr>PowerPoint 簡報</vt:lpstr>
      <vt:lpstr>Problem</vt:lpstr>
      <vt:lpstr>Target</vt:lpstr>
      <vt:lpstr>PowerPoint 簡報</vt:lpstr>
      <vt:lpstr>Comparison</vt:lpstr>
      <vt:lpstr>Bussiness Model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Microsoft Office 使用者</cp:lastModifiedBy>
  <cp:revision>25</cp:revision>
  <dcterms:created xsi:type="dcterms:W3CDTF">2017-11-26T01:15:05Z</dcterms:created>
  <dcterms:modified xsi:type="dcterms:W3CDTF">2017-11-26T06:58:11Z</dcterms:modified>
</cp:coreProperties>
</file>

<file path=docProps/thumbnail.jpeg>
</file>